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ink/ink1.xml" ContentType="application/inkml+xml"/>
  <Override PartName="/ppt/ink/inkAction1.xml" ContentType="application/vnd.ms-office.inkAction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64" r:id="rId4"/>
    <p:sldId id="270" r:id="rId5"/>
    <p:sldId id="265" r:id="rId6"/>
    <p:sldId id="269" r:id="rId7"/>
    <p:sldId id="271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5" autoAdjust="0"/>
    <p:restoredTop sz="75545" autoAdjust="0"/>
  </p:normalViewPr>
  <p:slideViewPr>
    <p:cSldViewPr snapToGrid="0">
      <p:cViewPr varScale="1">
        <p:scale>
          <a:sx n="75" d="100"/>
          <a:sy n="75" d="100"/>
        </p:scale>
        <p:origin x="1050" y="29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111.62791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6-03-14T13:23:00.05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5062 11906 0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111.62791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6-03-20T14:11:21.35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5" units="cm"/>
      <inkml:brushProperty name="height" value="0.055" units="cm"/>
    </inkml:brush>
  </inkml:definitions>
  <iact:action type="add" startTime="58499">
    <iact:property name="dataType"/>
    <iact:actionData xml:id="d0">
      <inkml:trace xmlns:inkml="http://www.w3.org/2003/InkML" xml:id="stk0" contextRef="#ctx0" brushRef="#br0">14587 4851 0,'36'0'161,"87"-36"-122,177-17-37,-159 53 21,-53 0 16,106 0-37,-35 36 39,-71-19-40,36 1 39,-107-18-37,1 0-2,35 0 39,0 0-38,-36 0 96,1 0-96,0 18-2,-1-18 44</inkml:trace>
    </iact:actionData>
  </iact:action>
  <iact:action type="add" startTime="70058">
    <iact:property name="dataType"/>
    <iact:actionData xml:id="d1">
      <inkml:trace xmlns:inkml="http://www.w3.org/2003/InkML" xml:id="stk1" contextRef="#ctx0" brushRef="#br0">24395 3387 0,'-18'0'2,"0"0"51,-17 0-51,0 0 35,17-18-35,-52 18 54,34-35-54,-34-1 38,-107-34-37,1-1 35,105 71-35,36 0-1,-18-17 34,36-1-34,-19 18 0,1 0 34,0-18-34,17 18 1,-88 0 48,89 0-50,-107 18 36,71 0-35,36-1 35,-19 19 16,1-19-50,35 1-3,-53 17 35,0 0-32,36-17-2,-19 0 36,19-1-35,-1-17-1,0 36 36,-17-36-35,17 0-1,-17 53 38,-71-1-37,89-34 36,-19 0-36,36-1 21,0 1 12,0 0-33,0 17 20,-35 0-21,35 36 37,0 17-36,0-17 35,0-54-35,0 18 18,35 36-19,-17 0 42,53-19-38,-54-34 33,19-18-36,-19 0-2,36 0 39,88 18-37,-70 35 34,35-36-33,-71 19-2,35-36 39,54 0-38,17 0 36,-53-18-36,-17 18 35,-36-18-35,-17 18 33,-1 0-33,36 0 34,35 0-33,-52 0 15,-1-17-16,53-19 34,-70 1-33,-1 17 19,1 18 12,17-17-32,36-54 37,-53 18-37,17-17 34,18 17-34,-53 0 36,17-35-35,-17 35 34,0-35-35,0 35 35,0 0-34,0 35 54,-17 1-22,-1-19-33,0 36 51,1 0-28,-18 0 9,-1-35-33,19 35 38</inkml:trace>
    </iact:actionData>
  </iact:action>
  <iact:action type="add" startTime="88560">
    <iact:property name="dataType"/>
    <iact:actionData xml:id="d2">
      <inkml:trace xmlns:inkml="http://www.w3.org/2003/InkML" xml:id="stk2" contextRef="#ctx0" brushRef="#br0">3845 8202 0,'18'0'1,"0"0"61,-18 53-26,0-35-33,0 105 33,35-17-34,-35-18 36,0 71-37,0-53 34,0 35-33,35-106 16,-35 53-17,0-52 19,0-19-2,0 18-16,0-17 34,18-18 55,17 0-91</inkml:trace>
    </iact:actionData>
  </iact:action>
  <iact:action type="add" startTime="90532">
    <iact:property name="dataType"/>
    <iact:actionData xml:id="d3">
      <inkml:trace xmlns:inkml="http://www.w3.org/2003/InkML" xml:id="stk3" contextRef="#ctx0" brushRef="#br0">3810 8167 0,'106'0'97,"88"0"-94,-124 0 16,19-18-17,-54 1 20,-17 17-20,-1 0 35</inkml:trace>
    </iact:actionData>
  </iact:action>
  <iact:action type="add" startTime="91428">
    <iact:property name="dataType"/>
    <iact:actionData xml:id="d4">
      <inkml:trace xmlns:inkml="http://www.w3.org/2003/InkML" xml:id="stk4" contextRef="#ctx0" brushRef="#br0">3969 9225 0,'0'18'59,"70"35"-57,71-18 0,-17-35 39,-71 0-38,-36 0 127</inkml:trace>
    </iact:actionData>
  </iact:action>
  <iact:action type="add" startTime="92438">
    <iact:property name="dataType"/>
    <iact:actionData xml:id="d5">
      <inkml:trace xmlns:inkml="http://www.w3.org/2003/InkML" xml:id="stk5" contextRef="#ctx0" brushRef="#br0">4851 8026 0,'53'35'123,"17"-35"-121,-52 0 41,-1 18 60,-17 70-100,36-35-1,-19-36 23,19-17 14,-36 18-37,17 0 289,-17 70-287,0 18-4,0 105 44,0-122-41,-35-1 41,35-18-42,-35-34 42,35-19-42,0 18 40,0-17-40,0 0 37,0 17 4,0 0-42,0-17 217,-18 0-173,-35-18-20,-17 0 13,-1 0-36,53 0 127,-17 35-127</inkml:trace>
    </iact:actionData>
  </iact:action>
  <iact:action type="add" startTime="94869">
    <iact:property name="dataType"/>
    <iact:actionData xml:id="d6">
      <inkml:trace xmlns:inkml="http://www.w3.org/2003/InkML" xml:id="stk6" contextRef="#ctx0" brushRef="#br0">4251 7426 0,'18'0'26,"-18"18"-8,0 52-16,17-35 40,1 71-40,-18-88 24,0 70-25,18-70 71</inkml:trace>
    </iact:actionData>
  </iact:action>
  <iact:action type="add" startTime="95780">
    <iact:property name="dataType"/>
    <iact:actionData xml:id="d7">
      <inkml:trace xmlns:inkml="http://www.w3.org/2003/InkML" xml:id="stk7" contextRef="#ctx0" brushRef="#br0">5874 7902 0,'0'-17'20,"123"228"39,-88 177-56,-35-300 17,0 142-18,0 140 40,-17-88-40,17 36 0,17-36 39,-17 106-39,0-247 26,18 0-27,-18-158 96</inkml:trace>
    </iact:actionData>
  </iact:action>
  <iact:action type="add" startTime="96772">
    <iact:property name="dataType"/>
    <iact:actionData xml:id="d8">
      <inkml:trace xmlns:inkml="http://www.w3.org/2003/InkML" xml:id="stk8" contextRef="#ctx0" brushRef="#br0">5874 7973 0,'70'0'54,"142"0"-51,88 0 33,141 0-34,-388 0 32,-36 0-31</inkml:trace>
    </iact:actionData>
  </iact:action>
  <iact:action type="add" startTime="97587">
    <iact:property name="dataType"/>
    <iact:actionData xml:id="d9">
      <inkml:trace xmlns:inkml="http://www.w3.org/2003/InkML" xml:id="stk9" contextRef="#ctx0" brushRef="#br0">6050 10654 0,'35'18'62,"1"-18"-60,-1 0 74,-17 0-55</inkml:trace>
    </iact:actionData>
  </iact:action>
  <iact:action type="add" startTime="98434">
    <iact:property name="dataType"/>
    <iact:actionData xml:id="d10">
      <inkml:trace xmlns:inkml="http://www.w3.org/2003/InkML" xml:id="stk10" contextRef="#ctx0" brushRef="#br0">8026 8026 0,'123'0'97,"106"0"-95,-70 0 35,18 0-35,-142 0 35,-35 17 76,0 213-111,0 105 36,0 229-37,0-334 22,18-72-21,17 54 36,71 123-35,-106-264 16,0 52-17,17 89 38,19 105-38,-36-193 34,0-18-33,-230-106 176,89-53-176,88 35 34,0 0-34,36 18-1,-1 0 20,-88 0 50,89 0-71</inkml:trace>
    </iact:actionData>
  </iact:action>
  <iact:action type="add" startTime="108819">
    <iact:property name="dataType"/>
    <iact:actionData xml:id="d11">
      <inkml:trace xmlns:inkml="http://www.w3.org/2003/InkML" xml:id="stk11" contextRef="#ctx0" brushRef="#br0">21184 4374 0,'0'-17'467,"0"-18"-437,0 17 75,-17 0 14,-1 1-118,18-54 43,0 53-42,0 1 40,0-1 3,-18 0-42,-17-17 38,17 35 69,1 0-108,-1 0 64,1 0-64,-19 0 64,1 18-64,17-1 44,1 1 2,-1-18-45,0 0 19,1 0 5,-1 18 57,18-1-42,-17 1-41,-1 17 47,18 1-6,0-19-39,0 19 37,0-1-38,0 0 39,0-17-38,-18-1-2,18 19 47,0-19-46,0 19 38,0-1-38,0 0 40,-17 18-40,17-35 37,-18 35-36,18-18 18,0 0-19,0 0 21,0 1-20,0-1 39,0 0-39,0-17 35,0 0-14,0-1 14,0 18 20,0-17-15,0 0-40,0-1 108,0 1-109,18-18 44,17 0-43,-17 0-1,34 0 62,54 0-61,18 0 37,-89 0-38,-17 0-1,17 0 22,0 0 14,-17 0 2,-1 0 4,-17-18-41,36-17 38,-36 0-38,0 0 20,0 17 14,0-53-34,35 1 38,-35-1-36,0 18 42,0 36-44,0-19 40,0 1 0,0 17-40,0-17 41,0 0-41,-35-53 19,17 52 16,0 19-35,1-1 22,17 1 32,-18 17-5,18-18 58</inkml:trace>
    </iact:actionData>
  </iact:action>
  <iact:action type="add" startTime="125611">
    <iact:property name="dataType"/>
    <iact:actionData xml:id="d12">
      <inkml:trace xmlns:inkml="http://www.w3.org/2003/InkML" xml:id="stk12" contextRef="#ctx0" brushRef="#br0">14323 5309 0,'17'0'136,"-17"18"-133,0 0 38,0 105-39,0-70-1,0 18 37,0 70-35,0-106 34,0 0-35,0 0 0</inkml:trace>
    </iact:actionData>
  </iact:action>
  <iact:action type="add" startTime="126595">
    <iact:property name="dataType"/>
    <iact:actionData xml:id="d13">
      <inkml:trace xmlns:inkml="http://www.w3.org/2003/InkML" xml:id="stk13" contextRef="#ctx0" brushRef="#br0">14041 6191 0,'0'-17'2,"0"34"14,17-52 59,18 35-74,177-141 38,17 123-37,-211 18 34,-36 35 47,-17 36-82,0 0 38,35-36-37,-18 0 19,1-17-20,-1-18 36,-53 35-34,54-35-2,-36 18 36,35-18-33,1 17-4,-1-17 61,53 18 23,142 53-82,-72-71 18,-69 35-17,-1-35 34,-17 0-35,-1 17 57</inkml:trace>
    </iact:actionData>
  </iact:action>
  <iact:action type="add" startTime="128193">
    <iact:property name="dataType"/>
    <iact:actionData xml:id="d14">
      <inkml:trace xmlns:inkml="http://www.w3.org/2003/InkML" xml:id="stk14" contextRef="#ctx0" brushRef="#br0">14305 6879 0,'0'-17'127,"18"-1"-125,17-17 35,0 35-35,1 0-1,34 0 58,-52 0 1,-1 0-37,-17 35 81,0-17-37,0-1-33,0 18-32,0-17 40,0 0-39,-35-1 75,18-17-24,-19 18-52,89 17 281,0 1-281,-35-36 36,-18 17-34,17-17-2,36 53 37,71 18-37,-89-71 39,-35 17 51,0 19-13,-35-19-77,17 1-1,-17-1 34,-18 1-32,18 0-2,-18 17 21,35-35-19,-52 35 34,-19-17-34,89 0 69,-17-18 109,17-18-181</inkml:trace>
    </iact:actionData>
  </iact:action>
  <iact:action type="remove" startTime="140669">
    <iact:property name="style" value="instant"/>
    <iact:actionData xml:id="d15" ref="#d7"/>
  </iact:action>
  <iact:action type="remove" startTime="140671">
    <iact:property name="style" value="instant"/>
    <iact:actionData xml:id="d16" ref="#d8"/>
  </iact:action>
  <iact:action type="remove" startTime="141133">
    <iact:property name="style" value="instant"/>
    <iact:actionData xml:id="d17" ref="#d6"/>
  </iact:action>
  <iact:action type="remove" startTime="141339">
    <iact:property name="style" value="instant"/>
    <iact:actionData xml:id="d18" ref="#d5"/>
  </iact:action>
  <iact:action type="remove" startTime="141653">
    <iact:property name="style" value="instant"/>
    <iact:actionData xml:id="d19" ref="#d2"/>
  </iact:action>
  <iact:action type="remove" startTime="141962">
    <iact:property name="style" value="instant"/>
    <iact:actionData xml:id="d20" ref="#d3"/>
  </iact:action>
  <iact:action type="remove" startTime="142907">
    <iact:property name="style" value="instant"/>
    <iact:actionData xml:id="d21" ref="#d10"/>
  </iact:action>
  <iact:action type="remove" startTime="143936">
    <iact:property name="style" value="instant"/>
    <iact:actionData xml:id="d22" ref="#d9"/>
  </iact:action>
  <iact:action type="remove" startTime="144232">
    <iact:property name="style" value="instant"/>
    <iact:actionData xml:id="d23" ref="#d4"/>
  </iact:action>
  <iact:action type="add" startTime="140531">
    <iact:property name="dataType" value="strokeEraser"/>
    <iact:actionData xml:id="d24">
      <inkml:trace xmlns:inkml="http://www.w3.org/2003/InkML" xml:id="stk15" contextRef="#ctx0" brushRef="#br1">3510 7867 0,'53'0'54,"441"0"-52,53 0 34,-53 0-33,-265 0-1,177 0 35,299 70-29,-476-122-6,1059-1 46,-476 53-46,-618 0 35,-159 0-35,-35-53 19,-18 0-19,-229-35 35,-441-53-33,300 105 15,-600-352 19,248 247-36,158-18 35,370 159-35,106 18 39,53 35-39,18-18-1,-36 53 58,-264 89-56,265-142 15,-1 18-16,18-35 37,18 34-36,-53 54 37,17-35-37,53-71-2,1 0 25,-1 0-23,-17 18 20,35-1 1,-18-17-21,1 18-1,-1 52 35,0 71-34,18-52 36,247 52-38,124-18 37,758 54-34,-671-36 41,-511-141-4,-740 0-39,493 0 36,106 0-36,158 0 36,1 17-36,-35 36 37,-72-53-37,72 36 37,-1-36-36,36 0-1,-124 17 17,-229 124 23,124-35-40,123-106 1,17 0 19,1 0-21,34-35 38,72-18-36,105-212 34,53 212-36,-35-52 38,17 16-38,1 19 39,88-18-37,-71 17 35,-124 71-36,-34 106 71,-72 106-69,54-124-2,-18 53 22,53-71 21,124 177-42,123-105 35,-89-142-35,1 0 40,-159 35 13,-106 88-53,89-105 35,17 17-36,0-17 37,35-18-37,-17 0 40,87 0 16,1412 0-55,-1058-18 36,-53-52-38,-353 34 36,-36-17-35,1 18 37,52-176-37,36 16 19,-53 90-19,18-36 35,-1-89-34,-87 177 19,-36 36-21,-124-160 36,72 160-35,-1-19 0,35-69 37,36 69-37,141 371 89,52-141-89,-52-176 0,-35 17 37,-1-70-37,1 0 33,0-36-32,-54 54-1,18-19 17,36 36-1,0 0-17,70 0 38,35 0-36,-158 0 41,-1 0-43,19 141 75,87 106-73,-17-141-2,17-18 41,-105-88-39,17 0 35,18-88-35,-35 71 34,17 52-12,-17 177 15,17-124-37,-35-71 0,0 160 39,0 70-40,0 17 36,-35-105-36,-18-53 16,-53 35-16,-53 53 36,-88 71-36,212-195 21,35-52-21,-18-18 35,1 0 1,-107 0-36,1-88-1,-318-89 39,176 107-39,177 17 18,-18 35 18,-229-88-36,35-17 37,-88-1-36,141 54 60,230 52-40,17 318 70,0-159-90,211 177 34,-70-142-34,-88-141 18,-35-35 65,0 0-81,-18-53 122,-18 0-124,-211-88 35,-18 0-36,141 141 19,-300-247-19,-105-123 49,493 335-31,-17-71-17,-89-18 42,-35 36-41,107 70 32,16 1-34,-17 17 97,-35-71-95,35 54-3,18-1 36,17 0-33,-17 18 31,35 18-32,-18 0 17,18-1 15,-17 18 50,17-17-66,176 35-17,159-53 34,-35 0-33,-265 0 33,-17 0-19</inkml:trace>
    </iact:actionData>
  </iact:action>
  <iact:action type="add" startTime="140531">
    <iact:property name="dataType" value="strokeEraser"/>
    <iact:actionData xml:id="d25">
      <inkml:trace xmlns:inkml="http://www.w3.org/2003/InkML" xml:id="stk16" contextRef="#ctx0" brushRef="#br1">3510 7867 0,'53'0'54,"441"0"-52,53 0 34,-53 0-33,-265 0-1,177 0 35,299 70-29,-476-122-6,1059-1 46,-476 53-46,-618 0 35,-159 0-35,-35-53 19,-18 0-19,-229-35 35,-441-53-33,300 105 15,-600-352 19,248 247-36,158-18 35,370 159-35,106 18 39,53 35-39,18-18-1,-36 53 58,-264 89-56,265-142 15,-1 18-16,18-35 37,18 34-36,-53 54 37,17-35-37,53-71-2,1 0 25,-1 0-23,-17 18 20,35-1 1,-18-17-21,1 18-1,-1 52 35,0 71-34,18-52 36,247 52-38,124-18 37,758 54-34,-671-36 41,-511-141-4,-740 0-39,493 0 36,106 0-36,158 0 36,1 17-36,-35 36 37,-72-53-37,72 36 37,-1-36-36,36 0-1,-124 17 17,-229 124 23,124-35-40,123-106 1,17 0 19,1 0-21,34-35 38,72-18-36,105-212 34,53 212-36,-35-52 38,17 16-38,1 19 39,88-18-37,-71 17 35,-124 71-36,-34 106 71,-72 106-69,54-124-2,-18 53 22,53-71 21,124 177-42,123-105 35,-89-142-35,1 0 40,-159 35 13,-106 88-53,89-105 35,17 17-36,0-17 37,35-18-37,-17 0 40,87 0 16,1412 0-55,-1058-18 36,-53-52-38,-353 34 36,-36-17-35,1 18 37,52-176-37,36 16 19,-53 90-19,18-36 35,-1-89-34,-87 177 19,-36 36-21,-124-160 36,72 160-35,-1-19 0,35-69 37,36 69-37,141 371 89,52-141-89,-52-176 0,-35 17 37,-1-70-37,1 0 33,0-36-32,-54 54-1,18-19 17,36 36-1,0 0-17,70 0 38,35 0-36,-158 0 41,-1 0-43,19 141 75,87 106-73,-17-141-2,17-18 41,-105-88-39,17 0 35,18-88-35,-35 71 34,17 52-12,-17 177 15,17-124-37,-35-71 0,0 160 39,0 70-40,0 17 36,-35-105-36,-18-53 16,-53 35-16,-53 53 36,-88 71-36,212-195 21,35-52-21,-18-18 35,1 0 1,-107 0-36,1-88-1,-318-89 39,176 107-39,177 17 18,-18 35 18,-229-88-36,35-17 37,-88-1-36,141 54 60,230 52-40,17 318 70,0-159-90,211 177 34,-70-142-34,-88-141 18,-35-35 65,0 0-81,-18-53 122,-18 0-124,-211-88 35,-18 0-36,141 141 19,-300-247-19,-105-123 49,493 335-31,-17-71-17,-89-18 42,-35 36-41,107 70 32,16 1-34,-17 17 97,-35-71-95,35 54-3,18-1 36,17 0-33,-17 18 31,35 18-32,-18 0 17,18-1 15,-17 18 50,17-17-66,176 35-17,159-53 34,-35 0-33,-265 0 33,-17 0-19</inkml:trace>
    </iact:actionData>
  </iact:action>
  <iact:action type="add" startTime="153228">
    <iact:property name="dataType"/>
    <iact:actionData xml:id="d26">
      <inkml:trace xmlns:inkml="http://www.w3.org/2003/InkML" xml:id="stk17" contextRef="#ctx0" brushRef="#br0">15399 5768 0,'0'35'216,"0"-17"-176,106-18-39,-18 0 18,-18 0-17,71 0 40,124 0-41,-36 0 40,-88 0-38,-88 0-2,106 0 42,-106 0-41,-18 0 17,-17 0 22,17 0 5,-17 0-45,70 0 41,106 0-40,-35 0 38,-89 0-38,-34 0 76,-1 0-39,-17 0-36,-1 0 16,1 0 23,123 0-41,53 0 41,35 0-39,-176 0 22,0 0 56,53 0-80,17 0 22,-105 0 17,0 0-38</inkml:trace>
    </iact:actionData>
  </iact:action>
  <iact:action type="add" startTime="164265">
    <iact:property name="dataType"/>
    <iact:actionData xml:id="d27">
      <inkml:trace xmlns:inkml="http://www.w3.org/2003/InkML" xml:id="stk18" contextRef="#ctx0" brushRef="#br0">6032 8855 0,'-52'35'90,"52"88"-89,-71 142 40,36-106-38,-18 0 17,18-36-18,35 71 56,-53 71-56,53-160 38,-36 89-38,36-105 36,0-54-36,0-17 37,0-1 1,0 19-38,0-19 57,0 71-56,0-52 36,0 140-37,0-88 37,0 18-37,0-71 36,0 18-16,0-35-20,-35 35 39,17 0-40,18-18 42,-17 0-41,17-17 37,-18 17 2</inkml:trace>
    </iact:actionData>
  </iact:action>
  <iact:action type="add" startTime="165844">
    <iact:property name="dataType"/>
    <iact:actionData xml:id="d28">
      <inkml:trace xmlns:inkml="http://www.w3.org/2003/InkML" xml:id="stk19" contextRef="#ctx0" brushRef="#br0">6015 8925 0,'17'-17'213,"54"17"153,0 0-363,-18 0-2,17 0 38,-35 0-37</inkml:trace>
    </iact:actionData>
  </iact:action>
  <iact:action type="add" startTime="167551">
    <iact:property name="dataType"/>
    <iact:actionData xml:id="d29">
      <inkml:trace xmlns:inkml="http://www.w3.org/2003/InkML" xml:id="stk20" contextRef="#ctx0" brushRef="#br0">5521 11659 0,'18'0'100,"70"0"-97,300 0 35,-318 0-36,-34 0 18,17 18-18,-36-18 35,19 0-35</inkml:trace>
    </iact:actionData>
  </iact:action>
  <iact:action type="add" startTime="169083">
    <iact:property name="dataType"/>
    <iact:actionData xml:id="d30">
      <inkml:trace xmlns:inkml="http://www.w3.org/2003/InkML" xml:id="stk21" contextRef="#ctx0" brushRef="#br0">8625 8908 0,'53'0'78,"177"0"-76,-89 0 37,-124 0-37,-17 17 251,0 265-250,0-193 35,0 316-36,-17-158 36,-107 124-35,71-107 34,36 142-35,17-159 38,-36-159-37,36-35 19,0-18 82,0 18-42,0 0-60,0-18 155,-52 18-154,34-53 43,-123 0-2,70 0-42,54 0 0,-19 0 40,36 18 1,-53-18 72,0 0-113,36 0 97</inkml:trace>
    </iact:actionData>
  </iact:action>
  <iact:action type="add" startTime="171546">
    <iact:property name="dataType"/>
    <iact:actionData xml:id="d31">
      <inkml:trace xmlns:inkml="http://www.w3.org/2003/InkML" xml:id="stk22" contextRef="#ctx0" brushRef="#br0">7020 8237 0,'0'36'154,"0"-1"-152,-35 18 55,35-36-19,0 19-37,0 17 49,0 52-47,0-34 38,0-53 1,0-1-1,18-17-21,-1 0 4,19 0 18,87-53-40,-88 53 20,1-35-20,-1 17 25,-18 1 10,-17-1-12,0 1 127,0-1-150,-17 0-2,17 1 41,-35 34 24,17 71-64,0-52 40,18-19 11,-17 19-50,17-19 40,0 19-39</inkml:trace>
    </iact:actionData>
  </iact:action>
  <iact:action type="add" startTime="173571">
    <iact:property name="dataType"/>
    <iact:actionData xml:id="d32">
      <inkml:trace xmlns:inkml="http://www.w3.org/2003/InkML" xml:id="stk23" contextRef="#ctx0" brushRef="#br0">7673 8114 0,'0'18'83,"0"-1"-23,0 18-59,0 1 57,0 70-55,0-36-1,0 36 20,0-88-20,0 70 52,0-71-51,53-17 55,17 0-55,-70-17-2,18 17 39,70-36-37,-70 19 38,-1-1-39</inkml:trace>
    </iact:actionData>
  </iact:action>
  <iact:action type="add" startTime="174452">
    <iact:property name="dataType"/>
    <iact:actionData xml:id="d33">
      <inkml:trace xmlns:inkml="http://www.w3.org/2003/InkML" xml:id="stk24" contextRef="#ctx0" brushRef="#br0">8043 8114 0,'0'106'43,"-70"17"-41,70-70-1,-18 0 59,0 176-57,18-193-2,-35 52 21,35 0-20,0-17 37,0 34-38,0-69 42,0-54-1,35-141-42</inkml:trace>
    </iact:actionData>
  </iact:action>
  <iact:action type="add" startTime="175380">
    <iact:property name="dataType"/>
    <iact:actionData xml:id="d34">
      <inkml:trace xmlns:inkml="http://www.w3.org/2003/InkML" xml:id="stk25" contextRef="#ctx0" brushRef="#br0">9807 9966 0,'-17'0'60,"-19"0"-58,19 0 39,-54 0-39,1 123 39,-1-34-39,53-89 17,-17 105-18,17-34 39,1-18-38,17 53 37,0 17 1,35-105-38,18 0 21,0 34-22,17-52 39,-52 0-38,0 0 0,17 0 35,0-35-35,-17 18 39,0-1 0,-18 0 39,-124 18 72,71 0-107</inkml:trace>
    </iact:actionData>
  </iact:action>
  <iact:action type="add" startTime="176882">
    <iact:property name="dataType"/>
    <iact:actionData xml:id="d35">
      <inkml:trace xmlns:inkml="http://www.w3.org/2003/InkML" xml:id="stk26" contextRef="#ctx0" brushRef="#br0">10072 10019 0,'-18'53'60,"-35"53"-58,53-53-1,-17 17 43,-1-17-42,18-35 39,0-1 6,0 1-2,35 35-43,142-53 39,-107 0-39,-52 0 174</inkml:trace>
    </iact:actionData>
  </iact:action>
  <iact:action type="add" startTime="177670">
    <iact:property name="dataType"/>
    <iact:actionData xml:id="d36">
      <inkml:trace xmlns:inkml="http://www.w3.org/2003/InkML" xml:id="stk27" contextRef="#ctx0" brushRef="#br0">10425 9984 0,'0'0'20,"-18"53"-20,-53 123 3,54-70 18,-1 17-20,18 18 40,0-70-38,0-18 43,0-36-44</inkml:trace>
    </iact:actionData>
  </iact:action>
  <iact:action type="add" startTime="182250">
    <iact:property name="dataType"/>
    <iact:actionData xml:id="d37">
      <inkml:trace xmlns:inkml="http://www.w3.org/2003/InkML" xml:id="stk28" contextRef="#ctx0" brushRef="#br0">10389 7655 0,'0'0'21,"-35"36"-19,-18 34 24,35 1 16,18 140-40,0 1 20,0-18 17,0-176-37,18-1 19</inkml:trace>
    </iact:actionData>
  </iact:action>
  <iact:action type="add" startTime="183052">
    <iact:property name="dataType"/>
    <iact:actionData xml:id="d38">
      <inkml:trace xmlns:inkml="http://www.w3.org/2003/InkML" xml:id="stk29" contextRef="#ctx0" brushRef="#br0">10372 7708 0,'0'-17'62,"70"17"-18,54 0-41,-89 0-1,0 0 37,-17 0-14,-18 52-23,0-16 40,35 34-40,-35-34 0,0-1 22,0-18 35,0 19-54,-17 17 32,-72 17-35,54-70 22,17 0-23,-35 0 37,-105 0-36,34 0 20,54 0 15,87 18 140,1 0-117,0-1-58,105 18 58,-105-17-58,-18 0 93,35 17-92,-35-17 38,71 52 64,-36-17-103,0-18 0,-17-17 44,-1 0-43,1-18 154,0 17-95,17 19-60,-17-19-1,70 36 39,-71-18-38,1-17 38,17 17-38,-35-17 112</inkml:trace>
    </iact:actionData>
  </iact:action>
  <iact:action type="add" startTime="185244">
    <iact:property name="dataType"/>
    <iact:actionData xml:id="d39">
      <inkml:trace xmlns:inkml="http://www.w3.org/2003/InkML" xml:id="stk30" contextRef="#ctx0" brushRef="#br0">11483 7867 0,'0'-18'87,"0"1"-27,0-1-57,-18 0 66,1 18-67,-19 0 1,-52 0 43,71 0-44,-1 0 59,0 0-59,-35 0 38,-17 36-37,34-1 45,19-17-45,17 17 35,0 0-36,-18 0 0,18 1 38,0 34-38,-17-17 38,17 0-38,0 88 59,0-106-59,17 107 42,18-90-42,-35-34 31,18 0-31,0-18 107,17 0-106,89 0 44,-89 0 47,-18 0-92,1 0 38,0 0-37,-1 0-1,1 0 43,35 0 14,-18-53-57,18 18 37,0-1-37,-53 19 492,0-1-396,35-35-96,-35 18 0,36-18 37,-36 35-37,0 1 272,-36 17-218,19 0-54,-1 0 36,0 0-36,1 0 38,-36 17 11,35-17-49,-70 36 38,70-36-38,-17 0 17</inkml:trace>
    </iact:actionData>
  </iact:action>
  <iact:action type="add" startTime="188470">
    <iact:property name="dataType"/>
    <iact:actionData xml:id="d40">
      <inkml:trace xmlns:inkml="http://www.w3.org/2003/InkML" xml:id="stk31" contextRef="#ctx0" brushRef="#br0">12118 7973 0,'0'70'77,"-35"54"-76,-71 123 59,53-124-58,35-88 38,1 1-37,17-1 19,0-70 120,0-124-140,0 124 38,0-36-38,0 54 65,0-54-65,0 18 40,53 0-39,-1 0 35,-34 36-36,0-1 39,-18-53-1,53-34-37,-36 69 38,1 36 6,17-17-45,71-1 61,0 18-60,-89 0 19,1 0 2,-18 176 16,35-105-37,-35-53 56,0-1-36,0 1-21,0 0 35,-17 17-35,-36-35 20,18 0-20,-1 0 33,1 35-32,0-35 89,70 0 98,-17 0-189,17 35 42,-17-17-41,-1 0-1,36 17 40,-35-17 15,-18 17-54,17 35 40,-17-34-39,0-19-2,0 36 40,-70 35-39,-18 1 39,70-54-39,-35 0 0,35-17 63,-87-36 14,-19 18-77,89-17 42,17 17 73</inkml:trace>
    </iact:actionData>
  </iact:action>
  <iact:action type="add" startTime="201312">
    <iact:property name="dataType"/>
    <iact:actionData xml:id="d41">
      <inkml:trace xmlns:inkml="http://www.w3.org/2003/InkML" xml:id="stk32" contextRef="#ctx0" brushRef="#br0">18556 5627 0,'-18'17'207,"36"1"-122,17 53-83,106 34 20,-35-34 17,-53-36-38,0-35 37,0 18-36,-35-18 50,-1 0-14,19 0-36,17-35 16,17 17-17,-35 0 37,18 1-36,-53-1 38,18 18-39,0-18 36,70-52-35,-18 17 53,-34 0-53,-19 53 21,1-18-21,0-17 71,-18 18-50,17-1-22,1-17 25,-18 17 11,17 0-34,-17 1-2,0-19 21,0 19-2,0-54-18,-17 36 24,-1 17-6,18-17-19,-17 0 23,17 17 15,0 0-36,-36-52 37,36 52-37,-17 1-2,-19-19 40,36-34-40,-88 17 40,35 18-39,0 17 37,18-17-38,-18 17 42,-17 18-41,-1 0 39,36 0-38,-1 0 36,19 0-35,-1 18 37,1-1-38,-1-17 18,0 36-19,-17-1 41,-36 0-41,54 0 41,-36 54-40,18-54-2,17-35 38,-35 70-37,18-52 39,-1 17-40,1 18 40,18-53-39,17 36-1,-18-19 41,18 18-40,-18 1 38,18-1-38,0 0 41,0-17-42,0 0 24,0 35 34,0-18-56,0 0-2,0 36 43,18-54 14,-18 1-16,18-18 1</inkml:trace>
    </iact:actionData>
  </iact:action>
  <iact:action type="add" startTime="204802">
    <iact:property name="dataType"/>
    <iact:actionData xml:id="d42">
      <inkml:trace xmlns:inkml="http://www.w3.org/2003/InkML" xml:id="stk33" contextRef="#ctx0" brushRef="#br0">2769 8184 0,'-17'36'101,"-19"52"-100,36 0 0,-53 106 20,53-53 19,-70 124-38,35-177 19,17 18-19,0 0 37,18-71-36,0-17-2,-17-18 38</inkml:trace>
    </iact:actionData>
  </iact:action>
  <iact:action type="add" startTime="205731">
    <iact:property name="dataType"/>
    <iact:actionData xml:id="d43">
      <inkml:trace xmlns:inkml="http://www.w3.org/2003/InkML" xml:id="stk34" contextRef="#ctx0" brushRef="#br0">2769 8202 0,'0'0'19,"18"0"-18,17 0 62,0 0 28,-17-18-89</inkml:trace>
    </iact:actionData>
  </iact:action>
  <iact:action type="add" startTime="207244">
    <iact:property name="dataType"/>
    <iact:actionData xml:id="d44">
      <inkml:trace xmlns:inkml="http://www.w3.org/2003/InkML" xml:id="stk35" contextRef="#ctx0" brushRef="#br0">19650 6068 0,'88'0'41,"106"-18"-38,-141 18-2,70 0 42,-52 0-41,-36 0 38,142 0 31,17 0-69,-159 0 24</inkml:trace>
    </iact:actionData>
  </iact:action>
  <iact:action type="add" startTime="208945">
    <iact:property name="dataType"/>
    <iact:actionData xml:id="d45">
      <inkml:trace xmlns:inkml="http://www.w3.org/2003/InkML" xml:id="stk36" contextRef="#ctx0" brushRef="#br0">2963 8184 0,'0'0'19,"18"0"-17,0 0 20,17 0-20,71 0 38,-89 0-38,1 0 70,17 0-32,-35-17 17</inkml:trace>
    </iact:actionData>
  </iact:action>
  <iact:action type="add" startTime="209803">
    <iact:property name="dataType"/>
    <iact:actionData xml:id="d46">
      <inkml:trace xmlns:inkml="http://www.w3.org/2003/InkML" xml:id="stk37" contextRef="#ctx0" brushRef="#br0">2452 9260 0,'35'0'2,"-70"0"18,88 0-18,0 0 57,-18 0-35,0 0 115,106 0-137,-70 0 37,-54 18-37,1-18 40,17 0-17,-17 0-22</inkml:trace>
    </iact:actionData>
  </iact:action>
  <iact:action type="add" startTime="210772">
    <iact:property name="dataType"/>
    <iact:actionData xml:id="d47">
      <inkml:trace xmlns:inkml="http://www.w3.org/2003/InkML" xml:id="stk38" contextRef="#ctx0" brushRef="#br0">3969 8079 0,'123'-53'40,"54"53"-38,-142 0 38,-17 0-38,-1 0 56,54 0-56,-18 0 38,-18 0-38,-17 17 42,-18 1-43,0 35 23,0-35-23,0-1 36,0 54-35,0-36 38,-18 36-38,18 87 42,0-52-43,0-35 41,0-54-39,0 1 65,0 35-24,0-35-42,0 17 60,-18-18-58,18 19 39,0-19-41,0 19 0,0-19 39,-17 19-39,-1-36 40,18 17-20,-18 18-20,1-17 38,17 0-38,-18-18 72,-70 17-72,-36-17 23,89 0 101</inkml:trace>
    </iact:actionData>
  </iact:action>
  <iact:action type="add" startTime="212323">
    <iact:property name="dataType"/>
    <iact:actionData xml:id="d48">
      <inkml:trace xmlns:inkml="http://www.w3.org/2003/InkML" xml:id="stk39" contextRef="#ctx0" brushRef="#br0">3457 7532 0,'53'-35'99,"35"35"-96,-70 0-2,0 0 37,17 0-36,-17 0 39,34 105 14,-16-16-54,-36-19 37,17-35-37,1-17 36,-18 0-34,-18-18-2,-35 0 40,-70 0-40,-1 0 36,283 0 112,-53 0-147,-71 0 19,-17 0 16,0 0 2,-36 35 17,-17 0-54,-1 18 22,19-53 14,-36 35-35,-18-35 36,36 0-37,17 0 65,1 0-65</inkml:trace>
    </iact:actionData>
  </iact:action>
  <iact:action type="add" startTime="213974">
    <iact:property name="dataType"/>
    <iact:actionData xml:id="d49">
      <inkml:trace xmlns:inkml="http://www.w3.org/2003/InkML" xml:id="stk40" contextRef="#ctx0" brushRef="#br0">5274 8308 0</inkml:trace>
    </iact:actionData>
  </iact:action>
  <iact:action type="add" startTime="214878">
    <iact:property name="dataType"/>
    <iact:actionData xml:id="d50">
      <inkml:trace xmlns:inkml="http://www.w3.org/2003/InkML" xml:id="stk41" contextRef="#ctx0" brushRef="#br0">4992 8520 0,'0'-53'149,"17"35"-147,36 0 38,-35 18 18,-18-17-56,35-1 70,-17 18 19,-18 35-27,18 18-61,-18-35 16,0 0 24,17-18-41,-34 17 102,-1 1-24,0-1-78,1-17-1,158 0 167,17 0-167,-122 0 22,-19 36 34,-70 52-55,36-70 59,-54 52-1,54-35-58,-1-17 39,-17 17-38,-1 1 57,-69 69-58,52-105 42</inkml:trace>
    </iact:actionData>
  </iact:action>
  <iact:action type="add" startTime="217095">
    <iact:property name="dataType"/>
    <iact:actionData xml:id="d51">
      <inkml:trace xmlns:inkml="http://www.w3.org/2003/InkML" xml:id="stk42" contextRef="#ctx0" brushRef="#br0">635 7549 0,'0'0'22,"194"-35"-20,-141 35 22,0 0-21,-36 0 40,-17-17-39,18-1 155,141 18-157,-141 18 36,17-18-35,-35 17 37,0 36-38,0 71 36,0-72-36,-88 54 42,17-106-42,53 18 37,107-18 145,16 18-183,-34 17 39,0-18-37,-54-17 65,1 18-67,-18 0 43,0 17-21,0 36 16,-265-1-36,159-35 17,-35 36-19,35-18 45,36 0-44,176-53 93</inkml:trace>
    </iact:actionData>
  </iact:action>
  <iact:action type="add" startTime="218565">
    <iact:property name="dataType"/>
    <iact:actionData xml:id="d52">
      <inkml:trace xmlns:inkml="http://www.w3.org/2003/InkML" xml:id="stk43" contextRef="#ctx0" brushRef="#br0">1517 7620 0,'0'0'5,"0"-18"70,0 1-73,18 17 41,-1 0-40,107-36 37,-54 36-38,-52 0 65,-18 71-66,-88 70 39,17-17-37,36-89 37,35 0-38,35 0 137,89-17-137,-1 0 22,-105-18 34</inkml:trace>
    </iact:actionData>
  </iact:action>
  <iact:action type="add" startTime="219809">
    <iact:property name="dataType"/>
    <iact:actionData xml:id="d53">
      <inkml:trace xmlns:inkml="http://www.w3.org/2003/InkML" xml:id="stk44" contextRef="#ctx0" brushRef="#br0">2328 7638 0,'36'17'57,"-1"19"-18,124 52-36,-1-71 34,-69 19-35,-54-19 38</inkml:trace>
    </iact:actionData>
  </iact:action>
  <iact:action type="add" startTime="220363">
    <iact:property name="dataType"/>
    <iact:actionData xml:id="d54">
      <inkml:trace xmlns:inkml="http://www.w3.org/2003/InkML" xml:id="stk45" contextRef="#ctx0" brushRef="#br0">2734 7514 0,'0'0'19,"-53"35"-16,0 1-2,0 52 46,36-53-45,-36-17 55,0-18-54,35 0 38,18 35 16,0-17-57</inkml:trace>
    </iact:actionData>
  </iact:action>
  <iact:action type="add" startTime="221653">
    <iact:property name="dataType"/>
    <iact:actionData xml:id="d55">
      <inkml:trace xmlns:inkml="http://www.w3.org/2003/InkML" xml:id="stk46" contextRef="#ctx0" brushRef="#br0">6544 9313 0,'18'0'164,"-1"0"-124,318 0-37,-17 0 57,-230 0-58,177 0 78,52 0-78,-140-35 37,-54 35-37,-123 18 58,18-18 113,52 0-171,-52 0-1,52 0 42,-52 0-41,0 0 108,-1 0-108,1 0 37,-18-18 101</inkml:trace>
    </iact:actionData>
  </iact:action>
  <iact:action type="add" startTime="222994">
    <iact:property name="dataType"/>
    <iact:actionData xml:id="d56">
      <inkml:trace xmlns:inkml="http://www.w3.org/2003/InkML" xml:id="stk47" contextRef="#ctx0" brushRef="#br0">8061 9013 0,'0'0'19,"0"-35"74,247 141-68,-71-35 13,-123-54-36,-35-17 42,-1 18 11,-52-1 47,-71-17-100,53 0 20,-141 36-21,0 52 42,177-70-40,-19-18 121</inkml:trace>
    </iact:actionData>
  </iact:action>
  <iact:action type="add" startTime="225171">
    <iact:property name="dataType"/>
    <iact:actionData xml:id="d57">
      <inkml:trace xmlns:inkml="http://www.w3.org/2003/InkML" xml:id="stk48" contextRef="#ctx0" brushRef="#br0">6279 9878 0,'0'17'82,"424"-17"67,228 0-148,-493 36 22,-124-36-21,89 0 190,229 0-191,176-71 39,-476 71-37,-36 0 77</inkml:trace>
    </iact:actionData>
  </iact:action>
  <iact:action type="add" startTime="226306">
    <iact:property name="dataType"/>
    <iact:actionData xml:id="d58">
      <inkml:trace xmlns:inkml="http://www.w3.org/2003/InkML" xml:id="stk49" contextRef="#ctx0" brushRef="#br0">8008 9613 0,'88'0'100,"18"18"-98,-35-1 1,-1 19 38,36-1-39,-88 0 42,-1-35 3,336 53-45,-318-53 40,-17 0-20,-18 18 18,-18-1-39,1-17 59,-36 18 30,18 17-89,35-17 39,-106 53-38,17-18 20,-52 17-21,106-35 42,0-17-41</inkml:trace>
    </iact:actionData>
  </iact:action>
  <iact:action type="add" startTime="237270">
    <iact:property name="dataType"/>
    <iact:actionData xml:id="d59">
      <inkml:trace xmlns:inkml="http://www.w3.org/2003/InkML" xml:id="stk50" contextRef="#ctx0" brushRef="#br0">21114 5891 0,'17'0'143,"177"0"-141,-35 0 18,229 0-18,106 0 41,-159-17-41,-264-19 22,-36 19-21,0-1 35,159 18-36,-105-53 38,87 0-37,-158 53-1,52 0 20,-35 0-19,89 0 36,140 0-36,-105-17 38,-123 17-39,-1 0 58,18 0-36,35 0 13,-70 0-34,-1 0 37,1-18 14,-1 18-14,1 0 19,0 0 22,-1 0-79</inkml:trace>
    </iact:actionData>
  </iact:action>
  <iact:action type="add" startTime="239555">
    <iact:property name="dataType"/>
    <iact:actionData xml:id="d60">
      <inkml:trace xmlns:inkml="http://www.w3.org/2003/InkML" xml:id="stk51" contextRef="#ctx0" brushRef="#br0">1464 10795 0,'0'53'115,"-18"53"-112,18-53-2,-17 52 40,-1-34-39,18 0 37,-18-36 3,18 0-40,0 36 60,0-54-59</inkml:trace>
    </iact:actionData>
  </iact:action>
  <iact:action type="add" startTime="240562">
    <iact:property name="dataType"/>
    <iact:actionData xml:id="d61">
      <inkml:trace xmlns:inkml="http://www.w3.org/2003/InkML" xml:id="stk52" contextRef="#ctx0" brushRef="#br0">1252 11130 0,'-17'0'18,"87"0"171,-52-18-187,-18 1 157</inkml:trace>
    </iact:actionData>
  </iact:action>
  <iact:action type="add" startTime="241686">
    <iact:property name="dataType"/>
    <iact:actionData xml:id="d62">
      <inkml:trace xmlns:inkml="http://www.w3.org/2003/InkML" xml:id="stk53" contextRef="#ctx0" brushRef="#br0">1235 11148 0,'0'-18'105,"17"18"-104,54 0 64,35 0-63,-89 0 37</inkml:trace>
    </iact:actionData>
  </iact:action>
  <iact:action type="add" startTime="242841">
    <iact:property name="dataType"/>
    <iact:actionData xml:id="d63">
      <inkml:trace xmlns:inkml="http://www.w3.org/2003/InkML" xml:id="stk54" contextRef="#ctx0" brushRef="#br0">1358 11060 0,'18'0'156,"-1"0"-114,19 0 130,34 0-170</inkml:trace>
    </iact:actionData>
  </iact:action>
  <iact:action type="add" startTime="243836">
    <iact:property name="dataType"/>
    <iact:actionData xml:id="d64">
      <inkml:trace xmlns:inkml="http://www.w3.org/2003/InkML" xml:id="stk55" contextRef="#ctx0" brushRef="#br0">2328 10707 0,'-35'53'53,"-18"53"-50,18-1 35,0 1-36,17-53 37,0-53 25,18 18 36,36-71-81,-36-35-18,35 35 22,-18 35 12,19 0-33,-19-34 23,-17 16 18,71 1-40,-36 0 16,1-18-16,34-18 21,-70 36 14,53 35 39,-35 0-49,-1 0 124,1 18-12</inkml:trace>
    </iact:actionData>
  </iact:action>
  <iact:action type="add" startTime="245236">
    <iact:property name="dataType"/>
    <iact:actionData xml:id="d65">
      <inkml:trace xmlns:inkml="http://www.w3.org/2003/InkML" xml:id="stk56" contextRef="#ctx0" brushRef="#br0">1958 11024 0,'18'0'72,"70"36"-69,-53-1 2,18-35 32,194 53-34,-124-36 19,-70 1-20,-35-18 35</inkml:trace>
    </iact:actionData>
  </iact:action>
  <iact:action type="add" startTime="246003">
    <iact:property name="dataType"/>
    <iact:actionData xml:id="d66">
      <inkml:trace xmlns:inkml="http://www.w3.org/2003/InkML" xml:id="stk57" contextRef="#ctx0" brushRef="#br0">3016 10636 0,'-70'124'131,"34"-18"-128,19-71-2,-19 18 36,36-36-33,0 1-4,0 53 38,0-1-36,0 18 18,0-70 19,71 0-37,-36-18-1,1 0 34,-1 0-32,-17 0 39,-1 0-17</inkml:trace>
    </iact:actionData>
  </iact:action>
  <iact:action type="add" startTime="246721">
    <iact:property name="dataType"/>
    <iact:actionData xml:id="d67">
      <inkml:trace xmlns:inkml="http://www.w3.org/2003/InkML" xml:id="stk58" contextRef="#ctx0" brushRef="#br0">3334 10971 0,'0'36'65,"0"-19"-63,0 1 33,0 0-15,0 17-19,0-18 36,0 19-34,0-54 105,17-17-106,1 17 36,-18-35-35,35 18 33,-17 35-34,17-35 0,18-1 33,-35 36-33,-18 53 171,0 18-136,0 17-35,0-70 36,0 17-36</inkml:trace>
    </iact:actionData>
  </iact:action>
  <iact:action type="add" startTime="247995">
    <iact:property name="dataType"/>
    <iact:actionData xml:id="d68">
      <inkml:trace xmlns:inkml="http://www.w3.org/2003/InkML" xml:id="stk59" contextRef="#ctx0" brushRef="#br0">3792 10601 0,'36'0'103,"-19"18"-69,1 17-32,-18 88 36,0 18-36,0-88 16,-35 0-16,35-35 36,0 0 15,0-1-51,-36 18 38,36 1-37,-17-19-2,-1 19 38,-17 17-37,0-18 41,17-17-39,18-1 71,-35-17-16</inkml:trace>
    </iact:actionData>
  </iact:action>
  <iact:action type="add" startTime="250083">
    <iact:property name="dataType"/>
    <iact:actionData xml:id="d69">
      <inkml:trace xmlns:inkml="http://www.w3.org/2003/InkML" xml:id="stk60" contextRef="#ctx0" brushRef="#br0">2205 11165 0,'-18'0'159,"18"53"-157,0-35 97,0 0-96,-17-1-3,17 1 41,-18 17 22</inkml:trace>
    </iact:actionData>
  </iact:action>
  <iact:action type="add" startTime="253207">
    <iact:property name="dataType"/>
    <iact:actionData xml:id="d70">
      <inkml:trace xmlns:inkml="http://www.w3.org/2003/InkML" xml:id="stk61" contextRef="#ctx0" brushRef="#br0">2628 11871 0,'-17'0'113,"122"229"-111,-16-105 40,-19-36-39,-52-88 23,-1 18 150,-34-1-174,-1 1 78,0-1-79,-17 1 39,0-18-38,0 53 82,-18-35-83,0-1 22,35 1 84,-17-18 55,17 0-142</inkml:trace>
    </iact:actionData>
  </iact:action>
  <iact:action type="add" startTime="255794">
    <iact:property name="dataType"/>
    <iact:actionData xml:id="d71">
      <inkml:trace xmlns:inkml="http://www.w3.org/2003/InkML" xml:id="stk62" contextRef="#ctx0" brushRef="#br0">2540 12682 0,'-35'0'79,"158"53"-78,-17-35 42</inkml:trace>
    </iact:actionData>
  </iact:action>
  <iact:action type="add" startTime="256835">
    <iact:property name="dataType"/>
    <iact:actionData xml:id="d72">
      <inkml:trace xmlns:inkml="http://www.w3.org/2003/InkML" xml:id="stk63" contextRef="#ctx0" brushRef="#br0">3651 12083 0,'-35'0'3,"70"0"14,-105 0-14,52 0-1,0 0 69,1 0-69,-36 88 39,18-35-39,17 0 0,-17 0 38,35-18-38,0 0 39,0-17 18,88-1-56,0 1-3,159 35 49,-176-35-46,-19-36 105,-34 0-106,-18-17 42,18-36-42,-18 1 40,0 17-40,0 18 3,0 17 36,0-17-37,0 0 40,0 17-41,0-17 36,0 17-36,-53 18 19,18 0 15,-18-35-35,17 35 21,1 0 16,-35 0 38,-19-36-75,19 36 37</inkml:trace>
    </iact:actionData>
  </iact:action>
  <iact:action type="add" startTime="262282">
    <iact:property name="dataType"/>
    <iact:actionData xml:id="d73">
      <inkml:trace xmlns:inkml="http://www.w3.org/2003/InkML" xml:id="stk64" contextRef="#ctx0" brushRef="#br0">4851 13123 0,'-18'106'92,"0"18"-89,-35-1-2,18 71 38,-18 177-36,53-195 34,-17-106-34</inkml:trace>
    </iact:actionData>
  </iact:action>
  <iact:action type="add" startTime="263138">
    <iact:property name="dataType"/>
    <iact:actionData xml:id="d74">
      <inkml:trace xmlns:inkml="http://www.w3.org/2003/InkML" xml:id="stk65" contextRef="#ctx0" brushRef="#br0">4657 13123 0,'0'-17'145,"35"-1"-143,-17 18 76,176-18 0,-53 18-75,-124 0 35</inkml:trace>
    </iact:actionData>
  </iact:action>
  <iact:action type="add" startTime="265523">
    <iact:property name="dataType"/>
    <iact:actionData xml:id="d75">
      <inkml:trace xmlns:inkml="http://www.w3.org/2003/InkML" xml:id="stk66" contextRef="#ctx0" brushRef="#br0">4780 14358 0,'0'-18'49,"35"18"242,18-17-271,194-36-18,-159 53 36,-70 0-37,17-18 40,-52 18 159</inkml:trace>
    </iact:actionData>
  </iact:action>
  <iact:action type="add" startTime="267042">
    <iact:property name="dataType"/>
    <iact:actionData xml:id="d76">
      <inkml:trace xmlns:inkml="http://www.w3.org/2003/InkML" xml:id="stk67" contextRef="#ctx0" brushRef="#br0">5980 13017 0,'0'-17'177,"70"17"-176,18 0 50,124 17-48,-124-17-3,-53 36 41,1-19 18,-36 19-19,0-19-2,35 1-37,-35 35 40,0 17-39,0-34-1,0 17 37,0 17-36,0-35 0,0 54 38,0 16-37,0 19 35,0-1-35,-35-70 1,17-35 33,18 53-36,0-36 24,0 0 49,0-17 122,-35 17-99,-53-35-95,17 18 40,36-1-40,0-17 18,17 18-17,-17 0 38,-18-18 49,35 0-88</inkml:trace>
    </iact:actionData>
  </iact:action>
  <iact:action type="add" startTime="275442">
    <iact:property name="dataType"/>
    <iact:actionData xml:id="d77">
      <inkml:trace xmlns:inkml="http://www.w3.org/2003/InkML" xml:id="stk68" contextRef="#ctx0" brushRef="#br0">5203 12559 0,'18'0'226,"70"0"-223,-52 0 19,16 35 96,-16-35-117,-1 0 40,-17 18 48,-18-1-30,0 1-56,0 0-3,0 35 21,-36 17-19,-69 36 62,52-88-61,-36 17 40,1-35-41,35 0 40,71 0 122,53 0-163,-36 0 44,-18 0 2,1 0 10,17 0 8,1 0 22,69 0-84,-69 0-2,-1 0 22,-53 0 60</inkml:trace>
    </iact:actionData>
  </iact:action>
  <iact:action type="add" startTime="277547">
    <iact:property name="dataType"/>
    <iact:actionData xml:id="d78">
      <inkml:trace xmlns:inkml="http://www.w3.org/2003/InkML" xml:id="stk69" contextRef="#ctx0" brushRef="#br0">6879 13547 0,'18'0'42,"-1"0"-39,19-18 21,17 0-22,0 18 36,35 0-35,-71 0 34,1 0 12,0 0-47,-18 36 59,0-1-59,0 18-2,0 17 23,0-52-22,0 0 36,-18-18-13,0 17 13,1 1 19,52 17 72,36-35-127,-54 0 39,18 0 2</inkml:trace>
    </iact:actionData>
  </iact:action>
  <iact:action type="add" startTime="280275">
    <iact:property name="dataType"/>
    <iact:actionData xml:id="d79">
      <inkml:trace xmlns:inkml="http://www.w3.org/2003/InkML" xml:id="stk70" contextRef="#ctx0" brushRef="#br0">8308 12065 0,'18'18'49,"-18"35"-48,0 17 46,-18 1-45,-35 211 40,-18 53-40,71-176-2,0 264 24,0-282-22,-35 353 60,18-265-59,-1-35 38,0-70-38,1-36-2,17 36 39,0 105-38,0-70 38,0-18-38,-18-141 81,0-71-83</inkml:trace>
    </iact:actionData>
  </iact:action>
  <iact:action type="add" startTime="281238">
    <iact:property name="dataType"/>
    <iact:actionData xml:id="d80">
      <inkml:trace xmlns:inkml="http://www.w3.org/2003/InkML" xml:id="stk71" contextRef="#ctx0" brushRef="#br0">8237 12241 0,'0'0'41,"159"0"-38,-141 0 56,88 0-14,-71 0-43,71 0 22,-71 0 16</inkml:trace>
    </iact:actionData>
  </iact:action>
  <iact:action type="add" startTime="282192">
    <iact:property name="dataType"/>
    <iact:actionData xml:id="d81">
      <inkml:trace xmlns:inkml="http://www.w3.org/2003/InkML" xml:id="stk72" contextRef="#ctx0" brushRef="#br0">8343 15328 0,'18'18'43,"52"-18"268,36 0-309,-88 0 38,-1 0 67,19 0-103,-19 0-4</inkml:trace>
    </iact:actionData>
  </iact:action>
  <iact:action type="add" startTime="283669">
    <iact:property name="dataType"/>
    <iact:actionData xml:id="d82">
      <inkml:trace xmlns:inkml="http://www.w3.org/2003/InkML" xml:id="stk73" contextRef="#ctx0" brushRef="#br0">10742 12294 0,'35'0'38,"71"0"1,335 53-37,124 0 22,-460-35 18,-87-18 39,-18 70-79,0-17-1,18 141 39,17 141-38,-35 53 38,0-229-38,-71 71 40,1-54-40,52 0 22,18-123-23,-17 35 40,-19-17-39,36-53 21,0-1-21,0 1 38,-17 17 25,-1 18-63,18 0-2,0 70 42,-35 54-40,-18-89 37,53-70 70,-18 70-106,18-70 126,-35 34-126,-18-16 38,-141-36-38,35 35 38,89-35-38,52 0 38,-88-71 15,36 36-54,17 35 39,35 0-39</inkml:trace>
    </iact:actionData>
  </iact:action>
  <iact:action type="add" startTime="285380">
    <iact:property name="dataType"/>
    <iact:actionData xml:id="d83">
      <inkml:trace xmlns:inkml="http://www.w3.org/2003/InkML" xml:id="stk74" contextRef="#ctx0" brushRef="#br0">9719 11007 0,'0'17'44,"0"19"-42,0 16 61,35 54-60,36-17 40,-36-54-41,-17-18 41,-1 1-41,-17 0 20,0 17-21,0 0 23,0 1 15,-17-19 27,17 18-42,-53 89 15,35-89 4,18-17-41,-17 35 42,17 0-42,0-36 0,-18 1 39</inkml:trace>
    </iact:actionData>
  </iact:action>
  <iact:action type="add" startTime="286356">
    <iact:property name="dataType"/>
    <iact:actionData xml:id="d84">
      <inkml:trace xmlns:inkml="http://www.w3.org/2003/InkML" xml:id="stk75" contextRef="#ctx0" brushRef="#br0">9560 11536 0,'141'106'66,"-52"17"-63,-37-88 0,-16 71 41,-19-106-42,19 0 182,-1-35-182,-17-89 58,-18 36-58,0 0 37</inkml:trace>
    </iact:actionData>
  </iact:action>
  <iact:action type="add" startTime="288410">
    <iact:property name="dataType"/>
    <iact:actionData xml:id="d85">
      <inkml:trace xmlns:inkml="http://www.w3.org/2003/InkML" xml:id="stk76" contextRef="#ctx0" brushRef="#br0">9243 12612 0,'0'-18'59,"-18"-35"-56,0 53 0,-228-53 42,-90-70-42,266 88 40,52 35-41,-17 0 44,-18 52-7,53 19-37,-18-71 20,18 18-20,0-1 38,0 19-36,0-1-4,0 71 43,0 35-41,0-88 0,0 35 40,71 0-40,-53-88 68,87 0-69,72 18 39,-107-18-37,-52 0-2,0 0 43,-1 0 2,124 0-44,18 0 39,-124 0-39,-35-36 0,36-16 39,17-37-39,-18 36 41,0 36-41,-35-18 36,0-1-36,0-70 27,0 71-6,0-35-21,0 34 0,0 1 45,0-18-45,-53 35 40,-35 1-40,70-1 2,1 18 40,-1 0 29</inkml:trace>
    </iact:actionData>
  </iact:action>
  <iact:action type="add" startTime="290118">
    <iact:property name="dataType"/>
    <iact:actionData xml:id="d86">
      <inkml:trace xmlns:inkml="http://www.w3.org/2003/InkML" xml:id="stk77" contextRef="#ctx0" brushRef="#br0">10654 12506 0,'0'-18'128,"-88"-17"-50,17 17-76,1 18 39,34 0-37,19 0-4,-36 0 45,-18 36-42,-52 17 21,35 35 34,70-88-54,0 0-2,1 17 40,17 19-39,0-1 39,0 71-40,17 17 41,36 1-41,-35-89 40,-1-17 2,54 17 17,35-17-59,-18-18 38,-70 0-37,17 0-2,0 17 42,-17-17-1,35-17-38,-18-1-4,71-17 40,-88 35-39,17-36 24,-18 36 13,19-35 7,52-88-43,-70 87 40,-1 19-40,-17-1 39,0-17-40,-17-18 62,17 35-60,-18 1-2,-17-1 25,-18 0 13,0 18-14,53-17 34,-18 17-57,1 0-1,-72-53 43,72 35-41,-1 1-3</inkml:trace>
    </iact:actionData>
  </iact:action>
  <iact:action type="add" startTime="293106">
    <iact:property name="dataType"/>
    <iact:actionData xml:id="d87">
      <inkml:trace xmlns:inkml="http://www.w3.org/2003/InkML" xml:id="stk78" contextRef="#ctx0" brushRef="#br0">11836 12718 0,'-71'-36'162,"18"36"-120,0 0-40,0 0-1,-194 0 43,106 0-41,124 0 22,-19 0 53,-17 0-74,36 18-4,-36 17 26,18 106-24,-36 0 43,53-88-42,54 18 47,122 88-47,-87-124 43,0-17-44,52-18 40,-17 0-39,-53 0-1,35 0 39,0 0-39,-70-18 39,-1 18-38,1-35-2,17-71 22,36 0 18,-53 71-39,-1 35 39,-17-18 10,0-17-50,0-18 41,0 35-41,-17 18 40,-1-17-38,0-1-2,-35 0 40,18-17-38,0 0 39,17 0-40,1 17 20</inkml:trace>
    </iact:actionData>
  </iact:action>
  <iact:action type="add" startTime="310625">
    <iact:property name="dataType"/>
    <iact:actionData xml:id="d88">
      <inkml:trace xmlns:inkml="http://www.w3.org/2003/InkML" xml:id="stk79" contextRef="#ctx0" brushRef="#br0">18468 8273 0,'0'0'18,"106"0"-18,-36 0 2,-34 0 19,-1 0-19,-18 0 20,1 0 18,17 0-39,-17 0 22,17 0 17,-17 0-38,0 0 59,17 0-60,35-18 59,-70 0 20,36-17-78,-1 17-1,18 1 56,-18-1-55,-35-17 22,18 35 12,17-53-34,0 35 20,-17-17 35,-18 17 65,35-35-121,-35 1 38,0-1-37,0 0 41,-17 35-42,-19-70 44,19 53-42,-19-1-2,1 1 42,18 35-41,-19-18 80,19 1-81,-19-1 43,-69-17-42,69 17-1,-70-17 41,1 35-41,-19 0 43,18 0-42,53 0 59,36 35-59,-36 18 41,18-35-40,17 17 60,0-35-60,18 35-2,-35 1 41,35 52-40,0-18 40,0-34-40,0-1 39,35 35-39,36 1 40,-36-36-40,-17-17 0,-1 0 21,-17-1-21,36 1 38,17 52-38,-36-70 19,1 0-19,-1 0 37,19 0-37,17 36 41,0-1-42,-18-35 64,0 35-63,-35-17 39,0 17-39,0-17 0,-18 17 45,-34 0-47</inkml:trace>
    </iact:actionData>
  </iact:action>
  <iact:action type="add" startTime="314258">
    <iact:property name="dataType"/>
    <iact:actionData xml:id="d89">
      <inkml:trace xmlns:inkml="http://www.w3.org/2003/InkML" xml:id="stk80" contextRef="#ctx0" brushRef="#br0">829 7197 0,'-18'17'58,"-17"54"-56,-35 35 37,-1-36-37,53-34 1,-17 52 39,35 18-41,-18-71 21,18 35-20,0 1 41,0-18-40,0 17 39,89 54-39,-36-89-1,370 124 42,-194-141-41,-176-18-2,71 0 40,-54 0-39,-17-71 127,-53 0-127,0 19 22,-71-1 15,1 35-37,35 18 0,-18 0 39,35 0-38,-17 0 21,17 0-3,-17 0-19,-18 71 41,18-1-41,17-52 24,71-89 78,-35 54-104</inkml:trace>
    </iact:actionData>
  </iact:action>
  <iact:action type="add" startTime="315446">
    <iact:property name="dataType"/>
    <iact:actionData xml:id="d90">
      <inkml:trace xmlns:inkml="http://www.w3.org/2003/InkML" xml:id="stk81" contextRef="#ctx0" brushRef="#br0">1658 7408 0,'-18'0'55,"-35"71"-51,53-53-2,0 17 40,0 18-40,0 17 40,0-17-40,18-18 41,0 1-40,-1-19-2,1 1 39,53 0-39,87-18 24,-105 0 15,-17 0-38</inkml:trace>
    </iact:actionData>
  </iact:action>
  <iact:action type="add" startTime="316162">
    <iact:property name="dataType"/>
    <iact:actionData xml:id="d91">
      <inkml:trace xmlns:inkml="http://www.w3.org/2003/InkML" xml:id="stk82" contextRef="#ctx0" brushRef="#br0">2064 7638 0,'0'-18'81,"17"-35"2,-17 35-6,0 1-76,0-1 74,18 18-50,-18 35 68,-71 124-92,36 106 41,35-142-40,0-70 40,0 0-39,0-18 38,-35-17-39,35 0 21,18-36 83</inkml:trace>
    </iact:actionData>
  </iact:action>
  <iact:action type="add" startTime="331052">
    <iact:property name="dataType"/>
    <iact:actionData xml:id="d92">
      <inkml:trace xmlns:inkml="http://www.w3.org/2003/InkML" xml:id="stk83" contextRef="#ctx0" brushRef="#br0">3933 16457 0</inkml:trace>
    </iact:actionData>
  </iact:action>
  <iact:action type="add" startTime="331918">
    <iact:property name="dataType"/>
    <iact:actionData xml:id="d93">
      <inkml:trace xmlns:inkml="http://www.w3.org/2003/InkML" xml:id="stk84" contextRef="#ctx0" brushRef="#br0">3916 16510 0,'17'0'98,"19"0"-96,-19 0-2,54 18 39,105 35-37,54-18 35,105 18-35,-229-53 35,-71 0-34,-17 0-1,176 0 132,-142 0-133</inkml:trace>
    </iact:actionData>
  </iact:action>
  <iact:action type="add" startTime="332813">
    <iact:property name="dataType"/>
    <iact:actionData xml:id="d94">
      <inkml:trace xmlns:inkml="http://www.w3.org/2003/InkML" xml:id="stk85" contextRef="#ctx0" brushRef="#br0">4851 16369 0,'17'0'55,"54"106"-52,-36-36 19,36 1-20,-54-71 19,1 17 18,0-17 3,52 71-1,-17-71-39,-71 0 147,-193 53-107,34 17-40,142-70-1,-35 53 39,-19 18-38,19-18 22,-1 0 16,71-36 22</inkml:trace>
    </iact:actionData>
  </iact:action>
  <iact:action type="add" startTime="334051">
    <iact:property name="dataType"/>
    <iact:actionData xml:id="d95">
      <inkml:trace xmlns:inkml="http://www.w3.org/2003/InkML" xml:id="stk86" contextRef="#ctx0" brushRef="#br0">6332 16369 0,'0'-18'3,"-17"18"39,-36 88-40,53 54 39,-71 16-39,54-87 20,-19 52-20,1 71 39,35-88-39,0-88 0,0-1 41,0 1-41,0 0 21,0-54 36</inkml:trace>
    </iact:actionData>
  </iact:action>
  <iact:action type="add" startTime="334691">
    <iact:property name="dataType"/>
    <iact:actionData xml:id="d96">
      <inkml:trace xmlns:inkml="http://www.w3.org/2003/InkML" xml:id="stk87" contextRef="#ctx0" brushRef="#br0">6279 16192 0,'-35'36'48,"35"-1"-8,-17-35-38,34 35 152,142-17-151,-71-18-1,71 0 40,-89 0-41,-34 0 42</inkml:trace>
    </iact:actionData>
  </iact:action>
  <iact:action type="add" startTime="335803">
    <iact:property name="dataType"/>
    <iact:actionData xml:id="d97">
      <inkml:trace xmlns:inkml="http://www.w3.org/2003/InkML" xml:id="stk88" contextRef="#ctx0" brushRef="#br0">6050 17339 0,'18'0'3,"17"0"39,0-35-40,124 35 40,-88 0-41,34-71 42,1 36-41,-70 17 40,-1 18-40</inkml:trace>
    </iact:actionData>
  </iact:action>
  <iact:action type="add" startTime="338467">
    <iact:property name="dataType"/>
    <iact:actionData xml:id="d98">
      <inkml:trace xmlns:inkml="http://www.w3.org/2003/InkML" xml:id="stk89" contextRef="#ctx0" brushRef="#br0">10442 16457 0,'177'0'177,"-72"0"-175,1 0 39,-53 0-38,-35 35 97,-18 89-98,0-71 0,0 17 45,0-17-44,0 0 39,0-35-38,0 17-4,0 0 45,-18 106-43,1-88-1,-1 18 21,0-36-20,1 53 40,-19-17-39,36-36 46,-17 18-46,17-35 45,-71-18 104,-105-18-149,35-17 48,105 35-48,1 0 46</inkml:trace>
    </iact:actionData>
  </iact:action>
  <iact:action type="add" startTime="342451">
    <iact:property name="dataType"/>
    <iact:actionData xml:id="d99">
      <inkml:trace xmlns:inkml="http://www.w3.org/2003/InkML" xml:id="stk90" contextRef="#ctx0" brushRef="#br0">6879 16528 0,'0'88'95,"-35"18"-92,-18-1 33,-18 107-34,36-106 33,35-71-33</inkml:trace>
    </iact:actionData>
  </iact:action>
  <iact:action type="add" startTime="343635">
    <iact:property name="dataType"/>
    <iact:actionData xml:id="d100">
      <inkml:trace xmlns:inkml="http://www.w3.org/2003/InkML" xml:id="stk91" contextRef="#ctx0" brushRef="#br0">7655 16810 0,'194'123'48,"318"18"-46,17-88 41,-317-35-41,-159-18-1,-36 0 207,-34-71-206,-72-140 44,72 211-44,17-18 128,-18 0-127,0 18 70,-17 0-31,-18 124-40,18-18 20,0-53-20,17-18 20,-17 36-20,35-36 19,-18-18 23</inkml:trace>
    </iact:actionData>
  </iact:action>
  <iact:action type="add" startTime="345234">
    <iact:property name="dataType"/>
    <iact:actionData xml:id="d101">
      <inkml:trace xmlns:inkml="http://www.w3.org/2003/InkML" xml:id="stk92" contextRef="#ctx0" brushRef="#br0">8837 17445 0,'18'0'35,"88"-18"4,-71 1-37,-18-1 229,1 0-228,0 1 37,-1-1 43,19-17-40,-19 35-1,1 0 80,17-36-121</inkml:trace>
    </iact:actionData>
  </iact:action>
  <iact:action type="add" startTime="346843">
    <iact:property name="dataType"/>
    <iact:actionData xml:id="d102">
      <inkml:trace xmlns:inkml="http://www.w3.org/2003/InkML" xml:id="stk93" contextRef="#ctx0" brushRef="#br0">9437 16951 0,'0'0'3,"35"53"-3,-35 17 38,0-34-35,0-1 31,0-17 4,18-36 107,17-88-142,-17 71 31,17-18-32,-35 18 53,18 17-53,-1 0 62,1 18 83,-18 36-145,0 17 33,0 52-33,0-69 20,0-1 13,0-17-32</inkml:trace>
    </iact:actionData>
  </iact:action>
  <iact:action type="add" startTime="348027">
    <iact:property name="dataType"/>
    <iact:actionData xml:id="d103">
      <inkml:trace xmlns:inkml="http://www.w3.org/2003/InkML" xml:id="stk94" contextRef="#ctx0" brushRef="#br0">9913 16898 0,'18'0'85,"17"106"-83,-17-71 35,87 18-35,-87-18-1,-18-17 38,18-18 16</inkml:trace>
    </iact:actionData>
  </iact:action>
  <iact:action type="add" startTime="348611">
    <iact:property name="dataType"/>
    <iact:actionData xml:id="d104">
      <inkml:trace xmlns:inkml="http://www.w3.org/2003/InkML" xml:id="stk95" contextRef="#ctx0" brushRef="#br0">10160 16863 0,'0'0'1,"-53"70"76,-17 54-76,52-107 46,-53 54-44,54-53 37</inkml:trace>
    </iact:actionData>
  </iact:action>
  <iact:action type="add" startTime="349363">
    <iact:property name="dataType"/>
    <iact:actionData xml:id="d105">
      <inkml:trace xmlns:inkml="http://www.w3.org/2003/InkML" xml:id="stk96" contextRef="#ctx0" brushRef="#br0">10319 16969 0,'0'35'19,"0"-70"-19,0 140 2,0-69 0,-88 122 35,52-87-34,36-36-2,-17-17 38,17 0-37,0-71 149,0 17-148,0 19 33,17-1-33,-17 0 36,0 1-37,71-54 34,-1 1-34,-17-1 37,-17 36-37,-36 17 19,17 36 49,-17 17-69,0 0 20,0-17 33,0 35-52,0 35 20,0-17 17,0-89 67,0 0-103,0-17 16,0 0-17,35 0 35,54-106-34,-72 105 34,36 19-34,-35-1 36,-18 71 54,0 53-92,-18-36 37,-17 18-36,17-70 35,18 0-35</inkml:trace>
    </iact:actionData>
  </iact:action>
  <iact:action type="add" startTime="362194">
    <iact:property name="dataType"/>
    <iact:actionData xml:id="d106">
      <inkml:trace xmlns:inkml="http://www.w3.org/2003/InkML" xml:id="stk97" contextRef="#ctx0" brushRef="#br0">16951 10707 0,'0'0'18,"-35"0"96,17 0-112,-17 17 54,88-17 102,123 0-156,-88 0 0,389 89 59,-266-72-58,-70-17-2,194 0 46,-176 0-44,35 71 41,-141-71-41</inkml:trace>
    </iact:actionData>
  </iact:action>
  <iact:action type="add" startTime="377935">
    <iact:property name="dataType"/>
    <iact:actionData xml:id="d107">
      <inkml:trace xmlns:inkml="http://www.w3.org/2003/InkML" xml:id="stk98" contextRef="#ctx0" brushRef="#br0">20549 10883 0,'18'0'102,"0"0"-10,70 0-91,106 0 38,70 0-36,-140 0 39,-36 0-40,-70 0-1,17 0 43,18 0-41,17 0-1,160 0 42,458 0-42,-530 18-1,195 88 45,-300-106-43,0 0 37,0-89-38,-18-34 24,-17 88 15,-18 52 207</inkml:trace>
    </iact:actionData>
  </iact:action>
  <iact:action type="add" startTime="380605">
    <iact:property name="dataType"/>
    <iact:actionData xml:id="d108">
      <inkml:trace xmlns:inkml="http://www.w3.org/2003/InkML" xml:id="stk99" contextRef="#ctx0" brushRef="#br0">21678 11836 0,'0'-18'101,"53"18"-99,-35 0 20,88 0-21,88 0 39,-71 0-37,-17 0 37,-88 0-38,-1 0 35,18 0-34,-17 0-2,17 0 21,-17 0-3,17 0-17,-17 0 36,52 0-36,36 0 39,-35 0-39,-1 0 36,-34 0-36,34 0 40,-17 18-40,-35-18 36,17 0-36,0 0 22,-17 0 34,0 0 22,17 0 54,0 0-132,-17 0 19,35 0 60,-18-18-80,0 18 40,1 0-38,34 0 17,54 0-18,-89 0 23</inkml:trace>
    </iact:actionData>
  </iact:action>
  <iact:action type="add" startTime="390738">
    <iact:property name="dataType"/>
    <iact:actionData xml:id="d109">
      <inkml:trace xmlns:inkml="http://www.w3.org/2003/InkML" xml:id="stk100" contextRef="#ctx0" brushRef="#br0">11783 17039 0,'123'-35'162,"71"-36"-160,-35 54 41,-141-1 86,-1 18 228,1 0-244</inkml:trace>
    </iact:actionData>
  </iact:action>
  <iact:action type="add" startTime="392246">
    <iact:property name="dataType"/>
    <iact:actionData xml:id="d110">
      <inkml:trace xmlns:inkml="http://www.w3.org/2003/InkML" xml:id="stk101" contextRef="#ctx0" brushRef="#br0">12277 16686 0,'17'0'93,"1"0"-47,17 0-43,-35 18 36,18 0 5,-1 17-42,1 0 46,0 0-46,-18-17 182,0 17-7,0 18-151,-18-17 15,-17 17-39,17-18 42,1-35-2,-1 0 25,0 17-25,18 1-20</inkml:trace>
    </iact:actionData>
  </iact:action>
  <iact:action type="add" startTime="394034">
    <iact:property name="dataType"/>
    <iact:actionData xml:id="d111">
      <inkml:trace xmlns:inkml="http://www.w3.org/2003/InkML" xml:id="stk102" contextRef="#ctx0" brushRef="#br0">13247 16863 0</inkml:trace>
    </iact:actionData>
  </iact:action>
  <iact:action type="add" startTime="395077">
    <iact:property name="dataType"/>
    <iact:actionData xml:id="d112">
      <inkml:trace xmlns:inkml="http://www.w3.org/2003/InkML" xml:id="stk103" contextRef="#ctx0" brushRef="#br0">12418 17410 0,'17'17'247,"283"-17"-245,-282 0 41,35 0 79,141-53-121,-35 36 26,-142-1-5,1 18-20,88-71 112,17-17-112,-52 35 42,-36 0-40,0-17 41,18-124-43,-18 123 42,1 54-42,-1-54 61,-35 18-60,35 18-2,-35 0 43,71-36-42,-18 36 24,-18 0 16,-17 17-40,-18-35 82,35 53-81,18-35 42,0-1-44,-18 19 43,-17-1-42,17 18 43,-17 0-43,17 0 42,53 0-42,-17 18 20,-36 17-21,36 36 46,-54-54-45,18 19 44,-35 69-45,71 19 41,-36-18-40,18-71 42,0 18-42,-35-36-1,-1 1 45,-17 0-44,36 52 46,17 19-45,-18-19 44,-35-35-45,17-17 46,1 17-44,0-35-3,17 36 25,89 16 21,17-16-44,-53-36 41,-71 0 53,54 0-96,-18 0 25,-35 0 80,-1 0-104,54 0 43,-36 35-42,18-35 38,-18 0-39,-17 18 63,0-1-42,-1-17-20,18 0 18,71 0-19,-70 0 41,-19 0-41</inkml:trace>
    </iact:actionData>
  </iact:action>
  <iact:action type="add" startTime="403235">
    <iact:property name="dataType"/>
    <iact:actionData xml:id="d113">
      <inkml:trace xmlns:inkml="http://www.w3.org/2003/InkML" xml:id="stk104" contextRef="#ctx0" brushRef="#br0">13652 16051 0,'0'18'41,"0"105"-39,89 72 20,-54-1 20,0-89-40,-35-69-1,0-1 39,0 71-38,0-71 20,0 0-20,0-17 148,0 35-148,0-35 41,0 17-43</inkml:trace>
    </iact:actionData>
  </iact:action>
  <iact:action type="add" startTime="404295">
    <iact:property name="dataType"/>
    <iact:actionData xml:id="d114">
      <inkml:trace xmlns:inkml="http://www.w3.org/2003/InkML" xml:id="stk105" contextRef="#ctx0" brushRef="#br0">14781 16104 0,'0'0'21,"0"106"-20,-17-18 1,17 36 1,0 17 40,0 141-40,0-229-1,0 53 42,0-71-41,0-17-1,0 35 43</inkml:trace>
    </iact:actionData>
  </iact:action>
  <iact:action type="add" startTime="416965">
    <iact:property name="dataType"/>
    <iact:actionData xml:id="d115">
      <inkml:trace xmlns:inkml="http://www.w3.org/2003/InkML" xml:id="stk106" contextRef="#ctx0" brushRef="#br0">25347 12206 0,'-18'0'1133,"1"18"-1067,-1-18-64,-17 17 42,17-17-42,1 18 45,-1 17-45,-35-17 40,35-18-39,18 18-2,-17-1 41,-1 1 36,18-1-34,-18 1-41,18 0 40,0-1 10,36 1 233,-19-18-284,19 0 88,-1 18-41,-17-18-47,35 0 19,-18 0-19,0 0 44,18 0-44,-18 0 42,-17 0-42,0 0 63,17-18-22,0-17-40,-35-1 41,18 19-42,-18-1 72,0 1 6,0-1-78,0 0 24,0 1 16,-18-1 5,0 18-45,1 0 87,-1 0-7,1 0-13,-19 0 24,36-18-69,0 1-5</inkml:trace>
    </iact:actionData>
  </iact:action>
  <iact:action type="add" startTime="420695">
    <iact:property name="dataType"/>
    <iact:actionData xml:id="d116">
      <inkml:trace xmlns:inkml="http://www.w3.org/2003/InkML" xml:id="stk107" contextRef="#ctx0" brushRef="#br0">25171 12682 0,'0'18'140,"0"35"-97,-36-53-41,19 35-1,-89 0 44,-88 54-43,159-72 0,-89 124 43,107-123-42,-19 17-2,-34 36 24,17-36 17,-35 36-40,52-54 0,-34 36 40,17-17-39,18-36 41,52 0 20,124 0-64</inkml:trace>
    </iact:actionData>
  </iact:action>
  <iact:action type="add" startTime="421829">
    <iact:property name="dataType"/>
    <iact:actionData xml:id="d117">
      <inkml:trace xmlns:inkml="http://www.w3.org/2003/InkML" xml:id="stk108" contextRef="#ctx0" brushRef="#br0">24306 13476 0,'-17'-53'31,"-36"53"-29,-18 0 42,18 0-42,18 18 42,0 17-42,0 36 46,17 34-46,18-34 43,-18-18-42,18 35 42,177-53-44,-72-35 44,1 0-43,-70 0 0,-1-17 42,-35-18-42,0 17 45,0 0-45,-18 1 41,1-36-39,-1 53 60,0-18-62,1 0 61,17 1-60,0-1 173,0-17-173,0 0 25,0-1 15,0-17-41,0 36-1,0-1 46,35 89 136,-17 34-180,-18 37 43,0-1-44,-18-18 44,0-88-43,54-123 111</inkml:trace>
    </iact:actionData>
  </iact:action>
  <iact:action type="add" startTime="423718">
    <iact:property name="dataType"/>
    <iact:actionData xml:id="d118">
      <inkml:trace xmlns:inkml="http://www.w3.org/2003/InkML" xml:id="stk109" contextRef="#ctx0" brushRef="#br0">25382 12806 0,'0'35'87,"0"141"-85,0 54 39,0-54-39,0-141 40,0 54-41,0-72 43,0 19-41,0-19 77</inkml:trace>
    </iact:actionData>
  </iact:action>
  <iact:action type="add" startTime="424475">
    <iact:property name="dataType"/>
    <iact:actionData xml:id="d119">
      <inkml:trace xmlns:inkml="http://www.w3.org/2003/InkML" xml:id="stk110" contextRef="#ctx0" brushRef="#br0">25506 13670 0,'-35'-18'112,"-18"18"-108,17 0 20,1 0-22,0 0 0,-71 53 24,88-53 16,1 18-40,-1 0-1,0 17 45,1 18-44,17 0 44,0-36 1,88-17-45,-53 0-1,71 0 43,-88 0-41,17 0-3,18-17 66,0-36-64,-36 18 44,-17-18-43,0 0 42,-17 35-19,-1 18 1,1-18 41,-1 18-66,0 0 23</inkml:trace>
    </iact:actionData>
  </iact:action>
  <iact:action type="add" startTime="426260">
    <iact:property name="dataType"/>
    <iact:actionData xml:id="d120">
      <inkml:trace xmlns:inkml="http://www.w3.org/2003/InkML" xml:id="stk111" contextRef="#ctx0" brushRef="#br0">25488 12859 0,'18'0'63,"193"0"-61,54 0 22,-177 35 17,0 18-39,-52-53-1,17 18 42,123 17-41,-35 0 42,-35 0-42,-71-17 22,-17 0 29,-18-1-51,88 19 65,177-1-64,-230-35 48,0 0-4,-17 18 37,0-1-80</inkml:trace>
    </iact:actionData>
  </iact:action>
  <iact:action type="add" startTime="427525">
    <iact:property name="dataType"/>
    <iact:actionData xml:id="d121">
      <inkml:trace xmlns:inkml="http://www.w3.org/2003/InkML" xml:id="stk112" contextRef="#ctx0" brushRef="#br0">27481 13159 0,'-17'0'64,"-19"0"-60,1 0 39,0 17-41,-36 54 47,18-1-46,36-34 0,-1 17 25,1-53-26,17 35 43,17 0 48,71-17-91,-52-18 21,34 0-22,-35 0 22,54-18-21,-54-35 43,-35 36-42,0-1 41,0 0-42,0 1 79,-18 17-79,18-18 22,-17 18 59,17-18-81,0-17 24,-36 0 37,19 35-6,-1 0 13,0 0-42,18-53 48</inkml:trace>
    </iact:actionData>
  </iact:action>
  <iact:action type="add" startTime="440698">
    <iact:property name="dataType"/>
    <iact:actionData xml:id="d122">
      <inkml:trace xmlns:inkml="http://www.w3.org/2003/InkML" xml:id="stk113" contextRef="#ctx0" brushRef="#br0">23230 12665 0,'0'17'137,"0"19"-134,0 17 36,0-36-36,36-17 145,-1 0-146,-17 0 20,-1 0 111,1 0-93,17-17-37,-17-1 37,35-17-37,-53-1 36,17 19-37,-17-1 37,36 71 150,-36-18-186,35 18 21,-35-35-6,18-18 62,17 0-78,-18 0 24,1 0 14,0-35-37,-1 17-2,-17-35 44,18-18-42,-18 54-1,18-1 41,-18 1-1,17 17-7</inkml:trace>
    </iact:actionData>
  </iact:action>
  <iact:action type="add" startTime="443100">
    <iact:property name="dataType"/>
    <iact:actionData xml:id="d123">
      <inkml:trace xmlns:inkml="http://www.w3.org/2003/InkML" xml:id="stk114" contextRef="#ctx0" brushRef="#br0">23830 12841 0,'35'0'178,"1"0"-177,-1 0 19,-17 18 57,-18 70-75,-36-53 36,-17 0-35,36-35 17</inkml:trace>
    </iact:actionData>
  </iact:action>
  <iact:action type="add" startTime="444434">
    <iact:property name="dataType"/>
    <iact:actionData xml:id="d124">
      <inkml:trace xmlns:inkml="http://www.w3.org/2003/InkML" xml:id="stk115" contextRef="#ctx0" brushRef="#br0">23971 13053 0,'0'17'132,"18"-17"-69</inkml:trace>
    </iact:actionData>
  </iact:action>
  <iact:action type="add" startTime="445547">
    <iact:property name="dataType"/>
    <iact:actionData xml:id="d125">
      <inkml:trace xmlns:inkml="http://www.w3.org/2003/InkML" xml:id="stk116" contextRef="#ctx0" brushRef="#br0">23918 13070 0,'18'0'43,"0"0"132,-1 0 31,19 0-203,-72 0 289,1 0-152,0 0-73,-124 0-64,88 0 40,54 0-40,-1 0 39</inkml:trace>
    </iact:actionData>
  </iact:action>
  <iact:action type="add" startTime="449660">
    <iact:property name="dataType"/>
    <iact:actionData xml:id="d126">
      <inkml:trace xmlns:inkml="http://www.w3.org/2003/InkML" xml:id="stk117" contextRef="#ctx0" brushRef="#br0">25206 12912 0,'0'-18'4,"0"53"40,0 18-8,0 18-33,0-1 37,-18 19-37,-17-1 40,17 0-40</inkml:trace>
    </iact:actionData>
  </iact:action>
  <iact:action type="add" startTime="450420">
    <iact:property name="dataType"/>
    <iact:actionData xml:id="d127">
      <inkml:trace xmlns:inkml="http://www.w3.org/2003/InkML" xml:id="stk118" contextRef="#ctx0" brushRef="#br0">25065 13335 0,'17'18'161,"1"-1"-159,-18 19 46,18-36 309,-1 0-354,19 0 39,-1 0 17,0 0-16,-17-18-41,-18 0 0,35-70 43,-17 70-43,-18 36 214,0 0-214</inkml:trace>
    </iact:actionData>
  </iact:action>
  <iact:action type="add" startTime="455300">
    <iact:property name="dataType"/>
    <iact:actionData xml:id="d128">
      <inkml:trace xmlns:inkml="http://www.w3.org/2003/InkML" xml:id="stk119" contextRef="#ctx0" brushRef="#br0">16933 14058 0,'-17'0'151,"-36"0"-149,-18 0 42,54 0-43,-1 0 63,-17 35-62,17-35 45,36 159-1,264 0-43,-18-71 41,-193-88-42,-53 0-1,-1 0 47,1 0 1,0 0-46,-1-35 23,-52 0 272,0 17-296,-1 0 25,19 1-24,-1 17 81</inkml:trace>
    </iact:actionData>
  </iact:action>
  <iact:action type="add" startTime="456675">
    <iact:property name="dataType"/>
    <iact:actionData xml:id="d129">
      <inkml:trace xmlns:inkml="http://www.w3.org/2003/InkML" xml:id="stk120" contextRef="#ctx0" brushRef="#br0">16704 14217 0,'106'18'3,"494"158"44,-371-141-46,-159-35 42,-34-17-40,-19-1 46,-17-17-47,18 35 65,-18-18-65,0 0 42,-88-17-41,-71 35 40,-35 0-40,141 0-1,-159 0 42,89-35-43,88 17 1,70 1 171,124 17-172,-124 0 41,0 0-40,-141 0 82,-35 0-83,-53 0 40,177 0 2</inkml:trace>
    </iact:actionData>
  </iact:action>
  <iact:action type="add" startTime="475681">
    <iact:property name="dataType"/>
    <iact:actionData xml:id="d130">
      <inkml:trace xmlns:inkml="http://www.w3.org/2003/InkML" xml:id="stk121" contextRef="#ctx0" brushRef="#br0">14411 12206 0,'0'18'100,"88"17"-98,18 0 3,141 18 42,141 35-45,-282-88 33,0 53-33,-53-53 34,88 0-34,-71 36 16,301-19-17,158-17 37,88 36-36,-458 16 36,-71-52-36,36 0 38,34 0-37,477-52 37,-211 16-37,-230 36-2,141 18 39,-123 35-38,-124-36 39,88-17-37,-35 0-3,212 0 20,106 0-1,176 0-19,-159 0 38,71 36-37,-283 17 38,-158-53-38,106 0 20,52 0 16,230 0-36,-194 0 36,300 0-37,17 0 39,-229 0-37,177 0 37,-283 0-37,-123 0-3,282 0 24,-194-36-22,740-281 55,-669 229-55,-195 35 21,71-18-21,-88-17 0,176-88 41,-105 87-40,-107 36 1,89-35 36,-18 35-38,0-35 38,-70 53-38,-36 0-1,36-106 24,-36 88-23,0-106 36,-17-35-36,-18 0 40,-18 70-39,-35 1-1,0-54 37,0-281-36,1 52 38,16 265-40,-17 53 0,0-18 39,-105-35-38,52 35 39,-88-194-39,-71-53 43,1 71-43,-54-53 39,124 159-38,53 87 18,-35-34-19,52 17 2,-17-53 39,-18 18-41,124 106 0,-88-53 38,-89 17-38,18-35 38,53 1-38,-247-107 20,-335-123 36,352 176-55,159 89-2,-176 17 37,53-177-35,88 89 19,89 71-20,-72-36 37,-193 0-37,88 0 51,-441-53-51,423 89 60,124 52-60,-265 18 58,53-17-59,158-19 1,-140-17 62,141 0-63,-88 18 36,281 35-34,-387 0 28,264-53-29,-176-17 40,159-19-40,123 72-1,-176-71 46,123 52-45,-105 36 40,70 0-41,-53-53 40,88 36-39,88 17 0,-17 0 40,-141 0-40,52 0 20,72 17 17,-19 19-36,-52 52 38,52 18-39,71-89 0,0 36 20,-17-35-20,-54 70 35,-211 71-35,124-71 37,-36 88-37,35-52 42,106-36-41,-35 18 38,-18 53-38,-52 35 40,70 35-41,70 18 38,18-176-38,0 123 21,-106 123 17,1-70-38,69 88 38,1-70-37,53-124-2,-36 176 39,-87 265-39,105-105 48,35-125-46,18-246 21,0 106-21,0-89-3,0 160 26,0-142 14,0 141-37,18-35 40,35-88-41,53-1 20,-54-69-20,37-1 36,69 106-36,-16-106 19,-1 18-19,106 70 32,70 18-31,-176-105-2,71 87 39,-53 0-39,-89-123 46,-35-18-45,195 124 47,511 88-47,-671-212 28,124 36-28,-176-71 21,-1 0 18,19 0 7,52 0-45,-70 0-2,52-35 19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111.62791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6-03-20T14:11:21.3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4798">
    <iact:property name="dataType"/>
    <iact:actionData xml:id="d0">
      <inkml:trace xmlns:inkml="http://www.w3.org/2003/InkML" xml:id="stk0" contextRef="#ctx0" brushRef="#br0">17780 2840 0,'71'0'127,"264"0"-125,106 0 28,-265 0-28,177 0 56,-142-53-56,-175 18 0,52-1 60,0 36-60,-53 0-1,107 0 62,140 0-61,-123 0 58,-89 0-58,-35 0-1,124 0 55,17 0-53,-70 0 52,-53 0-53,18 0 33,-36 0-8,0 0 69,18 0-40,-35 0-23,35 0 48</inkml:trace>
    </iact:actionData>
  </iact:action>
  <iact:action type="add" startTime="19862">
    <iact:property name="dataType"/>
    <iact:actionData xml:id="d1">
      <inkml:trace xmlns:inkml="http://www.w3.org/2003/InkML" xml:id="stk1" contextRef="#ctx0" brushRef="#br0">15787 7638 0,'123'0'228,"495"0"-225,-530 0-1,71 0 61,-124 0-62,141 0 62,106 0-60,-17 0 55,0-53-55,105 53 59,-141-36-60,-17 36 59,-141 0-59,-36 0-1,35 0 60,54 0-60,-54 0 1,354 0 57,-230-35-57,-177 18 0,36 17 142,-17 0-142,-19 0 54,19 0 2,52 0-56,0 0 27,247 0-26,-317 0 26,17 0-28</inkml:trace>
    </iact:actionData>
  </iact:action>
  <iact:action type="add" startTime="25313">
    <iact:property name="dataType"/>
    <iact:actionData xml:id="d2">
      <inkml:trace xmlns:inkml="http://www.w3.org/2003/InkML" xml:id="stk2" contextRef="#ctx0" brushRef="#br0">23848 6703 0,'-18'0'380,"-70"-36"-378,-18 1 58,-35 18-57,106 17-3,-53-18 59,35 18-56,17-18 53,1 18-54,0 18 56,17 52-56,18 19 28,-18-72 0,18 19 28,0 17-55,0-18 55,-35 18-55,35-36 82,0 19-84,0-19 56,0 89-55,0-71 26,0 18-27,18 53 32,70-35 27,-35-36-57,0-35 31,106 0 23,-36 0-53,-105 0-1,35-18 83,88-70-84,-18 53 57,-105 35-57,-18-53 55,0-88-55,0 53 57,0 17-57,0 53-1,0 1 54,0-18-54,0-1 55,53 107 16</inkml:trace>
    </iact:actionData>
  </iact:action>
  <iact:action type="add" startTime="27374">
    <iact:property name="dataType"/>
    <iact:actionData xml:id="d3">
      <inkml:trace xmlns:inkml="http://www.w3.org/2003/InkML" xml:id="stk3" contextRef="#ctx0" brushRef="#br0">24677 6791 0,'-71'0'113,"-17"0"-110,-18 35 56,0 36-57,-35 17 57,-17 18-56,140-106-2,-17 106 56,17 211-55,53-193 29,1-124 24,34 0-54,54-53 55,158-18-52,-229 71-3,17 0 56,1-53-55,17-17 55,-35 34-55,-35 19 26,-1-1 30,-17-17-56,35-71 59,1 0-59,-36 36 53,0 52-53,0 0 54,-53 18 42,35 0-98</inkml:trace>
    </iact:actionData>
  </iact:action>
  <iact:action type="add" startTime="28812">
    <iact:property name="dataType"/>
    <iact:actionData xml:id="d4">
      <inkml:trace xmlns:inkml="http://www.w3.org/2003/InkML" xml:id="stk4" contextRef="#ctx0" brushRef="#br0">26106 6703 0,'-36'0'146,"-105"0"-144,0 0 58,35-18-58,-158-35 57,52-17-57,177 70 28,-1 0-28,1 0 81,-53 88-82,35 18 55,18-53-55,17 52 61,18 37-59,0-107 62,35 35-63,-35-52 2,124 35 58,-54-53-60,142 35 58,-141-17-58,-54-18 31,36 17-31,53 1 56,-71-18-56,1 18-1,-1-1 60,124-17 320,35 18-379,-141-18 58,-18 0-58,0 0 53,18-53-52,53-123 28,-106 88 26,0 52-54,0 1-1,0 0 56,-53-18 27,-335-141-85</inkml:trace>
    </iact:actionData>
  </iact:action>
  <iact:action type="add" startTime="34960">
    <iact:property name="dataType"/>
    <iact:actionData xml:id="d5">
      <inkml:trace xmlns:inkml="http://www.w3.org/2003/InkML" xml:id="stk5" contextRef="#ctx0" brushRef="#br0">26793 7549 0,'159'0'250,"212"0"-247,-230 18-2,35 35 55,-17 18-53,-141-54 57,52-34-57,-70-1 55,18 18-1</inkml:trace>
    </iact:actionData>
  </iact:action>
  <iact:action type="add" startTime="84136">
    <iact:property name="dataType"/>
    <iact:actionData xml:id="d6">
      <inkml:trace xmlns:inkml="http://www.w3.org/2003/InkML" xml:id="stk6" contextRef="#ctx0" brushRef="#br0">15840 9384 0,'176'0'160,"336"0"-157,-18 0 30,35 35-31,-371-35 61,-122 0-62,-1 0 67,282 124-65,-211-89-2,247 35 61,-247-70-60,-53-17 70,123-18-71,265 35 35,-353 0-7,1 0-27</inkml:trace>
    </iact:actionData>
  </iact:action>
  <iact:action type="add" startTime="86737">
    <iact:property name="dataType"/>
    <iact:actionData xml:id="d7">
      <inkml:trace xmlns:inkml="http://www.w3.org/2003/InkML" xml:id="stk7" contextRef="#ctx0" brushRef="#br0">23777 8396 0,'0'18'189,"-17"-18"-186,-19 0 59,1 0-60,-71 0 34,71 0-34,-89 0 30,89 0-30,-35 17 60,17 36 1,-18 35-61,36 18 61,17-17-61,1 105 62,-1-124-61,18-52-2,0 52 56,0 89-55,229-88 64,159-18-64,-352-53 0,52 0 64,-71-18-62,-17-53-2,0-35 63,0 36-63,0-1 65,-17-70-65,17 106 65,0-36-65,0 19 32,0 34-32,0 0 27</inkml:trace>
    </iact:actionData>
  </iact:action>
  <iact:action type="add" startTime="88561">
    <iact:property name="dataType"/>
    <iact:actionData xml:id="d8">
      <inkml:trace xmlns:inkml="http://www.w3.org/2003/InkML" xml:id="stk8" contextRef="#ctx0" brushRef="#br0">24553 8414 0,'-70'17'101,"-124"-17"-98,88 18 58,-70 105-59,-19 1 35,160-71-35,-35 17 60,34 54-60,36 105 59,0-17-59,53-212 33,335-18 25,-53-17-58,-105 35 58,-195-106 4,-35-17-62,0 87 0,0 19 60,0-19-59,0-122 31,0 52 25,0 71 23,0-18-81,0 35 32</inkml:trace>
    </iact:actionData>
  </iact:action>
  <iact:action type="add" startTime="89919">
    <iact:property name="dataType"/>
    <iact:actionData xml:id="d9">
      <inkml:trace xmlns:inkml="http://www.w3.org/2003/InkML" xml:id="stk9" contextRef="#ctx0" brushRef="#br0">25735 8361 0,'0'0'4,"-35"0"-2,0 0 58,-54 0-58,72 0 26,-89 17-25,-141 213 61,53-36-61,141-159-2,-35 53 58,53 0-57,35-70 0,0 106 29,0-107-29,70 54 59,18-18-59,18-53 0,335 0 32,-176 17-4,-107 19 31,-87-125-60,35-228 64,0 158-63,-106 106 95,-212-141-95,159 177 29,-194-89-29,141 70-1,-88-16 64,124 52-63,-1 0 64</inkml:trace>
    </iact:actionData>
  </iact:action>
  <iact:action type="add" startTime="96577">
    <iact:property name="dataType"/>
    <iact:actionData xml:id="d10">
      <inkml:trace xmlns:inkml="http://www.w3.org/2003/InkML" xml:id="stk10" contextRef="#ctx0" brushRef="#br0">16034 11165 0,'35'0'2,"53"0"0,247 0 62,247-53-61,-299 18 64,-195 0-65,-71 35 61,160 0-61,-18 0 61,-142 0-61,160 53 142</inkml:trace>
    </iact:actionData>
  </iact:action>
  <iact:action type="add" startTime="98222">
    <iact:property name="dataType"/>
    <iact:actionData xml:id="d11">
      <inkml:trace xmlns:inkml="http://www.w3.org/2003/InkML" xml:id="stk11" contextRef="#ctx0" brushRef="#br0">26917 11148 0,'176'35'90,"177"0"-87,-229-35 27,123 18-28,-195-18 29,90 0-29,-90-18 62,178 18-62,-19 0 65,-105 0-63,-53 0-2,71 0 59,-19-35-59,19-18 63,-53 35-63</inkml:trace>
    </iact:actionData>
  </iact:action>
  <iact:action type="add" startTime="101005">
    <iact:property name="dataType"/>
    <iact:actionData xml:id="d12">
      <inkml:trace xmlns:inkml="http://www.w3.org/2003/InkML" xml:id="stk12" contextRef="#ctx0" brushRef="#br0">25488 10125 0,'0'0'34,"-17"0"-32,-54 0 61,0 17-60,71 1 27,-52 17-28,-54 71 58,35-18-58,1 18 65,52 35-65,18 36 60,0-36-60,53 53 63,194-18-63,123-141 58,-123-35-58,-88-211 38,-124-1 24,-35 142-62,35 17 63,-35-53-62,0 35-2,-105-88 69,-36 36-68,-36 35 60,36 70-60,18-17 62,52 0-64</inkml:trace>
    </iact:actionData>
  </iact:action>
  <iact:action type="add" startTime="123509">
    <iact:property name="dataType"/>
    <iact:actionData xml:id="d13">
      <inkml:trace xmlns:inkml="http://www.w3.org/2003/InkML" xml:id="stk13" contextRef="#ctx0" brushRef="#br0">15928 15681 0,'176'0'219,"371"0"-218,-459 0 32,71 0-30,-71 0-1,18 0 30,-18 0 30,-70 0 14,0 0-13</inkml:trace>
    </iact:actionData>
  </iact:action>
  <iact:action type="add" startTime="124751">
    <iact:property name="dataType"/>
    <iact:actionData xml:id="d14">
      <inkml:trace xmlns:inkml="http://www.w3.org/2003/InkML" xml:id="stk14" contextRef="#ctx0" brushRef="#br0">15946 16616 0,'282'0'94,"194"0"-92,-17 0 63,52 0-63,-370 0 36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8489F-F74D-45CD-89DE-EDC19FB3B387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35195A-19BB-4028-9CAF-8AC87BF37B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558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session is talking about how to program an AI neural network to extract features from input data.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13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Create nodes, or the common term in AI, neurons and the pathway that connects neurons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198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Used preferably by data scientists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Programmer does not need to concern themselves with memory management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Does not have to worry about data types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Explained in a later lesson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/>
              <a:t>PyTorch</a:t>
            </a:r>
            <a:r>
              <a:rPr lang="en-US" dirty="0"/>
              <a:t> is used for rapid prototyping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TensorFlow is used cross-platform operations and for large-scale production deployment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883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Convolution is used to extract features from input data</a:t>
            </a:r>
          </a:p>
          <a:p>
            <a:endParaRPr lang="en-US" dirty="0"/>
          </a:p>
          <a:p>
            <a:r>
              <a:rPr lang="en-US" dirty="0"/>
              <a:t>Pooling is used to reduce the size of the previous layers computations to reduce computation processing without losing pertinent information</a:t>
            </a:r>
          </a:p>
          <a:p>
            <a:endParaRPr lang="en-US" dirty="0"/>
          </a:p>
          <a:p>
            <a:r>
              <a:rPr lang="en-US" dirty="0"/>
              <a:t>Fully Connected links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650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print(“Hello, World”)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941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Convoluted Neural Networks, the process is carried out through layers of processing the input data. The final layer in classifying objects is termed the “fully connected layer”</a:t>
            </a:r>
          </a:p>
          <a:p>
            <a:endParaRPr lang="en-US" dirty="0"/>
          </a:p>
          <a:p>
            <a:r>
              <a:rPr lang="en-US" dirty="0"/>
              <a:t>Create the model. The model is defined as Sequential, which is a simple network where at each layer of the process will have one input and one output tensor. A tensor is basically an algebraic object with varying dimensions. This will be covered more in depth throughout the course.</a:t>
            </a:r>
          </a:p>
          <a:p>
            <a:endParaRPr lang="en-US" dirty="0"/>
          </a:p>
          <a:p>
            <a:r>
              <a:rPr lang="en-US" dirty="0"/>
              <a:t>This is an array of functions that each represents each layer in the process.</a:t>
            </a:r>
          </a:p>
          <a:p>
            <a:endParaRPr lang="en-US" dirty="0"/>
          </a:p>
          <a:p>
            <a:r>
              <a:rPr lang="en-US" dirty="0"/>
              <a:t>First layer is to create a kernel that will be used to extract features from the input data</a:t>
            </a:r>
          </a:p>
          <a:p>
            <a:endParaRPr lang="en-US" dirty="0"/>
          </a:p>
          <a:p>
            <a:r>
              <a:rPr lang="en-US" dirty="0"/>
              <a:t>Conv2D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filters: Number of output feature maps (kernels).</a:t>
            </a:r>
          </a:p>
          <a:p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kernel_size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Size of the convolution window (e.g., (3, 3)).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activation: if not ‘None’, this allows a non-linear function directly to the same layer as the convolution layer</a:t>
            </a:r>
          </a:p>
          <a:p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ReLU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Rectified linear unit zero-centers the data so that there is no negative values when masking the input image with the kernel</a:t>
            </a:r>
          </a:p>
          <a:p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input_shape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Shape of the input (only for the first layer).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second layer is to pool regions into reduced spatial dimensions for easier processing, yet not losing pertinent features.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MaxPooling2D</a:t>
            </a:r>
          </a:p>
          <a:p>
            <a:r>
              <a:rPr lang="en-US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pool_size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Size of the pooling window (default (2, 2)).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Flatten basically reduces the dimensions of the preceding layer to one dimension.</a:t>
            </a:r>
          </a:p>
          <a:p>
            <a:endParaRPr lang="en-US" dirty="0"/>
          </a:p>
          <a:p>
            <a:r>
              <a:rPr lang="en-US" dirty="0"/>
              <a:t>Then the final two layers that are added to the neural network process where each neuron in the output layer in connected to each neuron in the previous layer.</a:t>
            </a:r>
          </a:p>
          <a:p>
            <a:endParaRPr lang="en-US" dirty="0"/>
          </a:p>
          <a:p>
            <a:r>
              <a:rPr lang="en-US" dirty="0" err="1"/>
              <a:t>Softmax</a:t>
            </a:r>
            <a:r>
              <a:rPr lang="en-US" dirty="0"/>
              <a:t> activation normalizes all outputs to have a probability distribution between 0 and 1 and the summation of all the components of output vector will be one(1).</a:t>
            </a:r>
          </a:p>
          <a:p>
            <a:endParaRPr lang="en-US" dirty="0"/>
          </a:p>
          <a:p>
            <a:r>
              <a:rPr lang="en-US" dirty="0"/>
              <a:t>“Compile” configures the model for training based on different optimizers the learning process gradients, the loss functionality and the metrics to evaluate the performance of the training and testing.</a:t>
            </a:r>
          </a:p>
          <a:p>
            <a:endParaRPr lang="en-US" dirty="0"/>
          </a:p>
          <a:p>
            <a:r>
              <a:rPr lang="en-US" dirty="0"/>
              <a:t>summary() prints out the network summary in string format.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8254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Captured features - Capacity to do edge detection, shapes and textures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35195A-19BB-4028-9CAF-8AC87BF37BA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91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video" Target="../media/media2.mp4"/><Relationship Id="rId7" Type="http://schemas.openxmlformats.org/officeDocument/2006/relationships/image" Target="../media/image2.png"/><Relationship Id="rId2" Type="http://schemas.microsoft.com/office/2007/relationships/media" Target="../media/media2.mp4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video" Target="../media/media3.mp4"/><Relationship Id="rId2" Type="http://schemas.microsoft.com/office/2007/relationships/media" Target="../media/media3.mp4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video" Target="../media/media4.mp4"/><Relationship Id="rId2" Type="http://schemas.microsoft.com/office/2007/relationships/media" Target="../media/media4.mp4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video" Target="../media/media5.mp4"/><Relationship Id="rId7" Type="http://schemas.openxmlformats.org/officeDocument/2006/relationships/image" Target="../media/image9.png"/><Relationship Id="rId2" Type="http://schemas.microsoft.com/office/2007/relationships/media" Target="../media/media5.mp4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video" Target="../media/media6.mp4"/><Relationship Id="rId7" Type="http://schemas.openxmlformats.org/officeDocument/2006/relationships/customXml" Target="../ink/ink1.xml"/><Relationship Id="rId2" Type="http://schemas.microsoft.com/office/2007/relationships/media" Target="../media/media6.mp4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13.png"/><Relationship Id="rId4" Type="http://schemas.openxmlformats.org/officeDocument/2006/relationships/slideLayout" Target="../slideLayouts/slideLayout8.xml"/><Relationship Id="rId9" Type="http://schemas.microsoft.com/office/2011/relationships/inkAction" Target="../ink/inkAction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video" Target="../media/media7.mp4"/><Relationship Id="rId7" Type="http://schemas.microsoft.com/office/2011/relationships/inkAction" Target="../ink/inkAction2.xml"/><Relationship Id="rId2" Type="http://schemas.microsoft.com/office/2007/relationships/media" Target="../media/media7.mp4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Softmax_function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en.wikipedia.org/wiki/Rectified_linear_unit" TargetMode="Externa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hyperlink" Target="https://www.tensorflow.org/api_docs/python/tf/keras/layers/Conv2D" TargetMode="External"/><Relationship Id="rId5" Type="http://schemas.openxmlformats.org/officeDocument/2006/relationships/hyperlink" Target="https://keras.io/examples/#code-examples" TargetMode="External"/><Relationship Id="rId10" Type="http://schemas.openxmlformats.org/officeDocument/2006/relationships/image" Target="../media/image17.png"/><Relationship Id="rId4" Type="http://schemas.openxmlformats.org/officeDocument/2006/relationships/hyperlink" Target="https://medium.com/@sumit.kaul.87/building-deep-learning-models-with-keras-a-step-by-step-guide-with-code-examples-68aee4152625" TargetMode="External"/><Relationship Id="rId9" Type="http://schemas.openxmlformats.org/officeDocument/2006/relationships/hyperlink" Target="https://www.tensorflow.org/api_docs/python/tf/keras/Model#summary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search?qs=CT&amp;pq=MaxPooli&amp;sk=CSYN1&amp;sc=8-8&amp;pglt=417&amp;q=maxpooling2d&amp;cvid=6fcdc558f6c8406bacd183cf44fdec3b&amp;gs_lcrp=EgRlZGdlKgYIARAAGEAyBggAEEUYOTIGCAEQABhAMgYIAhAAGEAyBggDEAAYQDIGCAQQABhAMgYIBRAAGEAyBggGEAAYQDIGCAcQABhA0gEINTM0NmowajGoAgiwAgE&amp;FORM=ANNTA1&amp;PC=HCTS" TargetMode="External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bing.com/search?pglt=417&amp;q=tensor%3F&amp;cvid=086944b94ffb4308affe18c45f2a447b&amp;gs_lcrp=EgRlZGdlKgYIABBFGDkyBggAEEUYOTIGCAEQABhAMgYIAhAAGEAyBggDEAAYQDIGCAQQRRg6MgYIBRBFGEEyBggGEEUYQTIGCAcQRRhBMgcICBDrBxhA0gEIMjM1MWowajGoAgCwAgA&amp;FORM=ANNTA1&amp;PC=HCTS" TargetMode="External"/><Relationship Id="rId12" Type="http://schemas.openxmlformats.org/officeDocument/2006/relationships/hyperlink" Target="https://www.bing.com/search?q=TensorFlow%2FKeras%20CNN%20classification%20summary()%20results%20meaning&amp;qs=n&amp;form=QBRE&amp;sp=-1&amp;lq=0&amp;pq=tensorflow%2Fkeras%20cnn%20classification%20summary()%20results%20meaning&amp;sc=12-61&amp;sk=&amp;cvid=2BDEF9BF2E7D41A3A4E1F19CA9F447FA" TargetMode="Externa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hyperlink" Target="https://www.bing.com/search?qs=LT&amp;pq=Conv2D&amp;sk=CSYN1AS1MT1CT1&amp;sc=11-6&amp;pglt=417&amp;q=conv2d+tensorflow&amp;cvid=d845231392844ab682f4b92237559302&amp;gs_lcrp=EgRlZGdlKgYIAxAAGEAyBggAEEUYOTIGCAEQABhAMgYIAhAAGEAyBggDEAAYQDIGCAQQABhAMgYIBRAAGEAyBggGEAAYQDIGCAcQABhAMgYICBAAGEDSAQgyOTYxajBqMagCALACAA&amp;FORM=ANNTA1&amp;PC=HCTS" TargetMode="External"/><Relationship Id="rId11" Type="http://schemas.openxmlformats.org/officeDocument/2006/relationships/hyperlink" Target="https://www.bing.com/search?qs=UT&amp;pq=DEnse+tensorfl&amp;sk=CSYN1&amp;sc=6-14&amp;q=dense+tensorflow&amp;cvid=b8dc967edb4440ce82ae73a1db7dcf6d&amp;gs_lcrp=EgRlZGdlKgYIABAAGEAyBggAEAAYQDIGCAEQABhAMgYIAhAAGEAyBggDEAAYQDIGCAQQABhA0gEIODM5MWowajmoAgiwAgE&amp;FORM=ANAB01&amp;PC=HCTS" TargetMode="External"/><Relationship Id="rId5" Type="http://schemas.openxmlformats.org/officeDocument/2006/relationships/hyperlink" Target="https://www.bing.com/search?q=classification%20in%20fully%20connected%20layer%20in%20cnn&amp;qs=n&amp;form=QBRE&amp;sp=-1&amp;lq=0&amp;pq=classification%20in%20fully%20connected%20layer%20in%20cnn&amp;sc=12-46&amp;sk=&amp;cvid=C825C8C658DD4C68AB698B5C2FB60CA5" TargetMode="External"/><Relationship Id="rId10" Type="http://schemas.openxmlformats.org/officeDocument/2006/relationships/hyperlink" Target="https://www.bing.com/search?q=flatten%20in%20tensorflow&amp;qs=n&amp;form=QBRE&amp;sp=-1&amp;ghc=1&amp;lq=0&amp;pq=flatten%20in%20tensorflow&amp;sc=10-21&amp;sk=&amp;cvid=4A8C65C8F88E49C483162609200E5F3E" TargetMode="External"/><Relationship Id="rId4" Type="http://schemas.openxmlformats.org/officeDocument/2006/relationships/hyperlink" Target="https://www.bing.com/search?q=regression%20in%20fully%20connected%20layer%20in%20cnn&amp;qs=n&amp;form=QBRE&amp;sp=-1&amp;ghc=1&amp;lq=0&amp;pq=regression%20infully%20connected%20layer%20in%20cnn&amp;sc=12-41&amp;sk=&amp;cvid=618230188C2D491D8EE78BB1F37301E0" TargetMode="External"/><Relationship Id="rId9" Type="http://schemas.openxmlformats.org/officeDocument/2006/relationships/hyperlink" Target="https://www.bing.com/search?q=conv2d+tensorflow+activation+parameter+example&amp;qs=GS&amp;pq=conv2d+tensorflow+activation+par&amp;sk=GS1&amp;sc=12-32&amp;cvid=19949630C8B34B5DA1AE38C25CF5F5AC&amp;FORM=QBRE&amp;sp=2&amp;ghc=1&amp;lq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9C931-9835-EDE4-ABAD-B8B8377170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789" y="1122363"/>
            <a:ext cx="11229974" cy="1017333"/>
          </a:xfrm>
        </p:spPr>
        <p:txBody>
          <a:bodyPr>
            <a:normAutofit/>
          </a:bodyPr>
          <a:lstStyle/>
          <a:p>
            <a:r>
              <a:rPr lang="en-US" sz="4000" dirty="0"/>
              <a:t>Intro to Artificial Intelligence Programming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AEE7BC-E93E-B2AB-36A0-A8B5209655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4988" y="2601119"/>
            <a:ext cx="8791575" cy="1655762"/>
          </a:xfrm>
        </p:spPr>
        <p:txBody>
          <a:bodyPr/>
          <a:lstStyle/>
          <a:p>
            <a:r>
              <a:rPr lang="en-US" dirty="0"/>
              <a:t>Author: Brett Searles</a:t>
            </a:r>
          </a:p>
        </p:txBody>
      </p:sp>
      <p:pic>
        <p:nvPicPr>
          <p:cNvPr id="68" name="Video 67">
            <a:hlinkClick r:id="" action="ppaction://media"/>
            <a:extLst>
              <a:ext uri="{FF2B5EF4-FFF2-40B4-BE49-F238E27FC236}">
                <a16:creationId xmlns:a16="http://schemas.microsoft.com/office/drawing/2014/main" id="{09B6B11B-3F31-3B23-CCFE-3AE4D0AE71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69" name="Video 68">
            <a:hlinkClick r:id="" action="ppaction://media"/>
            <a:extLst>
              <a:ext uri="{FF2B5EF4-FFF2-40B4-BE49-F238E27FC236}">
                <a16:creationId xmlns:a16="http://schemas.microsoft.com/office/drawing/2014/main" id="{15945062-F036-9343-1988-0C500AB7F75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515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46"/>
    </mc:Choice>
    <mc:Fallback>
      <p:transition spd="slow" advTm="17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68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69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Picture 2">
            <a:extLst>
              <a:ext uri="{FF2B5EF4-FFF2-40B4-BE49-F238E27FC236}">
                <a16:creationId xmlns:a16="http://schemas.microsoft.com/office/drawing/2014/main" id="{50C065C3-0FE3-4452-B765-CB05BBB2A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p14="http://schemas.microsoft.com/office/powerpoint/2010/main" xmlns:a14="http://schemas.microsoft.com/office/drawing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" name="Group 242">
            <a:extLst>
              <a:ext uri="{FF2B5EF4-FFF2-40B4-BE49-F238E27FC236}">
                <a16:creationId xmlns:a16="http://schemas.microsoft.com/office/drawing/2014/main" id="{9795E515-5F57-431F-9A0D-3A0419DF7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244" name="Rectangle 5">
              <a:extLst>
                <a:ext uri="{FF2B5EF4-FFF2-40B4-BE49-F238E27FC236}">
                  <a16:creationId xmlns:a16="http://schemas.microsoft.com/office/drawing/2014/main" id="{D45BCBFE-0478-4767-BF2E-FC2C548BA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5" name="Freeform 6">
              <a:extLst>
                <a:ext uri="{FF2B5EF4-FFF2-40B4-BE49-F238E27FC236}">
                  <a16:creationId xmlns:a16="http://schemas.microsoft.com/office/drawing/2014/main" id="{E903928F-F6DA-470C-81A0-CF7D9DE034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" name="Freeform 7">
              <a:extLst>
                <a:ext uri="{FF2B5EF4-FFF2-40B4-BE49-F238E27FC236}">
                  <a16:creationId xmlns:a16="http://schemas.microsoft.com/office/drawing/2014/main" id="{ADA095F6-E326-4450-A2D6-DB2BF989B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7" name="Rectangle 8">
              <a:extLst>
                <a:ext uri="{FF2B5EF4-FFF2-40B4-BE49-F238E27FC236}">
                  <a16:creationId xmlns:a16="http://schemas.microsoft.com/office/drawing/2014/main" id="{6B067F9A-FDF2-49EC-B4FF-CD4B90F78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8" name="Freeform 9">
              <a:extLst>
                <a:ext uri="{FF2B5EF4-FFF2-40B4-BE49-F238E27FC236}">
                  <a16:creationId xmlns:a16="http://schemas.microsoft.com/office/drawing/2014/main" id="{F1331213-D19D-49FC-8616-168A14565A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9" name="Freeform 10">
              <a:extLst>
                <a:ext uri="{FF2B5EF4-FFF2-40B4-BE49-F238E27FC236}">
                  <a16:creationId xmlns:a16="http://schemas.microsoft.com/office/drawing/2014/main" id="{2ADFE242-96FC-4A14-8C59-90CD6DE1D9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0" name="Freeform 11">
              <a:extLst>
                <a:ext uri="{FF2B5EF4-FFF2-40B4-BE49-F238E27FC236}">
                  <a16:creationId xmlns:a16="http://schemas.microsoft.com/office/drawing/2014/main" id="{6A97B7BC-40BD-494B-9C6B-AF3045559A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1" name="Freeform 12">
              <a:extLst>
                <a:ext uri="{FF2B5EF4-FFF2-40B4-BE49-F238E27FC236}">
                  <a16:creationId xmlns:a16="http://schemas.microsoft.com/office/drawing/2014/main" id="{3D7F35CF-F44C-491F-904D-A31ED8321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2" name="Freeform 13">
              <a:extLst>
                <a:ext uri="{FF2B5EF4-FFF2-40B4-BE49-F238E27FC236}">
                  <a16:creationId xmlns:a16="http://schemas.microsoft.com/office/drawing/2014/main" id="{84D9BF7E-18C2-452C-B139-4ED58D7A03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3" name="Freeform 14">
              <a:extLst>
                <a:ext uri="{FF2B5EF4-FFF2-40B4-BE49-F238E27FC236}">
                  <a16:creationId xmlns:a16="http://schemas.microsoft.com/office/drawing/2014/main" id="{700A6223-AD38-426F-A6FE-7926CAEF31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4" name="Freeform 15">
              <a:extLst>
                <a:ext uri="{FF2B5EF4-FFF2-40B4-BE49-F238E27FC236}">
                  <a16:creationId xmlns:a16="http://schemas.microsoft.com/office/drawing/2014/main" id="{D172AA94-449F-45EB-94E6-67C186C32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5" name="Freeform 16">
              <a:extLst>
                <a:ext uri="{FF2B5EF4-FFF2-40B4-BE49-F238E27FC236}">
                  <a16:creationId xmlns:a16="http://schemas.microsoft.com/office/drawing/2014/main" id="{A7D4F697-8937-4F4C-83C5-770B3FCB82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" name="Freeform 17">
              <a:extLst>
                <a:ext uri="{FF2B5EF4-FFF2-40B4-BE49-F238E27FC236}">
                  <a16:creationId xmlns:a16="http://schemas.microsoft.com/office/drawing/2014/main" id="{10AF1D59-5117-4D47-8414-4BB61F944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7" name="Freeform 18">
              <a:extLst>
                <a:ext uri="{FF2B5EF4-FFF2-40B4-BE49-F238E27FC236}">
                  <a16:creationId xmlns:a16="http://schemas.microsoft.com/office/drawing/2014/main" id="{2387DC33-88B3-4718-8C94-41659EA33A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8" name="Freeform 19">
              <a:extLst>
                <a:ext uri="{FF2B5EF4-FFF2-40B4-BE49-F238E27FC236}">
                  <a16:creationId xmlns:a16="http://schemas.microsoft.com/office/drawing/2014/main" id="{D4E7EC64-4763-4F04-B2E4-E400364D72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9" name="Freeform 20">
              <a:extLst>
                <a:ext uri="{FF2B5EF4-FFF2-40B4-BE49-F238E27FC236}">
                  <a16:creationId xmlns:a16="http://schemas.microsoft.com/office/drawing/2014/main" id="{581717DF-9FD4-47CB-9579-E34DF7E875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0" name="Freeform 21">
              <a:extLst>
                <a:ext uri="{FF2B5EF4-FFF2-40B4-BE49-F238E27FC236}">
                  <a16:creationId xmlns:a16="http://schemas.microsoft.com/office/drawing/2014/main" id="{BCD8EF50-6E58-4B2D-90B6-AFF236A73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1" name="Freeform 22">
              <a:extLst>
                <a:ext uri="{FF2B5EF4-FFF2-40B4-BE49-F238E27FC236}">
                  <a16:creationId xmlns:a16="http://schemas.microsoft.com/office/drawing/2014/main" id="{6524A268-142A-4CBF-BB8B-DC1FCBC8F7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2" name="Freeform 23">
              <a:extLst>
                <a:ext uri="{FF2B5EF4-FFF2-40B4-BE49-F238E27FC236}">
                  <a16:creationId xmlns:a16="http://schemas.microsoft.com/office/drawing/2014/main" id="{56A0E6F3-B76B-4813-B44B-56CE11A8A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3" name="Freeform 24">
              <a:extLst>
                <a:ext uri="{FF2B5EF4-FFF2-40B4-BE49-F238E27FC236}">
                  <a16:creationId xmlns:a16="http://schemas.microsoft.com/office/drawing/2014/main" id="{A74CED8D-B902-4B76-9CC8-30A09B2FA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4" name="Freeform 25">
              <a:extLst>
                <a:ext uri="{FF2B5EF4-FFF2-40B4-BE49-F238E27FC236}">
                  <a16:creationId xmlns:a16="http://schemas.microsoft.com/office/drawing/2014/main" id="{ED007BD7-ED56-4566-B1FF-707160024A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5" name="Freeform 26">
              <a:extLst>
                <a:ext uri="{FF2B5EF4-FFF2-40B4-BE49-F238E27FC236}">
                  <a16:creationId xmlns:a16="http://schemas.microsoft.com/office/drawing/2014/main" id="{90AD48D2-5BC8-4C80-B126-B1A201242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" name="Freeform 27">
              <a:extLst>
                <a:ext uri="{FF2B5EF4-FFF2-40B4-BE49-F238E27FC236}">
                  <a16:creationId xmlns:a16="http://schemas.microsoft.com/office/drawing/2014/main" id="{BE14C82F-9F35-4D61-B758-7BCE32DECB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7" name="Freeform 28">
              <a:extLst>
                <a:ext uri="{FF2B5EF4-FFF2-40B4-BE49-F238E27FC236}">
                  <a16:creationId xmlns:a16="http://schemas.microsoft.com/office/drawing/2014/main" id="{6540CE06-9028-497A-AC64-CF0ED60A74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8" name="Freeform 29">
              <a:extLst>
                <a:ext uri="{FF2B5EF4-FFF2-40B4-BE49-F238E27FC236}">
                  <a16:creationId xmlns:a16="http://schemas.microsoft.com/office/drawing/2014/main" id="{A4825B3B-52CD-4F08-BA02-6C2B0EFEDE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9" name="Freeform 30">
              <a:extLst>
                <a:ext uri="{FF2B5EF4-FFF2-40B4-BE49-F238E27FC236}">
                  <a16:creationId xmlns:a16="http://schemas.microsoft.com/office/drawing/2014/main" id="{6877A5EF-B8B8-44D3-AA57-4BBF89206D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0" name="Freeform 31">
              <a:extLst>
                <a:ext uri="{FF2B5EF4-FFF2-40B4-BE49-F238E27FC236}">
                  <a16:creationId xmlns:a16="http://schemas.microsoft.com/office/drawing/2014/main" id="{00BB365C-9180-4208-92CF-AB6A88848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1" name="Freeform 32">
              <a:extLst>
                <a:ext uri="{FF2B5EF4-FFF2-40B4-BE49-F238E27FC236}">
                  <a16:creationId xmlns:a16="http://schemas.microsoft.com/office/drawing/2014/main" id="{8D1134D2-53A6-41D5-AC1A-5254A2FBD0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2" name="Rectangle 33">
              <a:extLst>
                <a:ext uri="{FF2B5EF4-FFF2-40B4-BE49-F238E27FC236}">
                  <a16:creationId xmlns:a16="http://schemas.microsoft.com/office/drawing/2014/main" id="{24C7FA73-07CD-479A-9B9E-DAD4D3B2B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3" name="Freeform 34">
              <a:extLst>
                <a:ext uri="{FF2B5EF4-FFF2-40B4-BE49-F238E27FC236}">
                  <a16:creationId xmlns:a16="http://schemas.microsoft.com/office/drawing/2014/main" id="{AB24DF92-B081-4701-B58D-913261A00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4" name="Freeform 35">
              <a:extLst>
                <a:ext uri="{FF2B5EF4-FFF2-40B4-BE49-F238E27FC236}">
                  <a16:creationId xmlns:a16="http://schemas.microsoft.com/office/drawing/2014/main" id="{AB4DF275-6B82-4AA9-A7A9-138E631E30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5" name="Freeform 36">
              <a:extLst>
                <a:ext uri="{FF2B5EF4-FFF2-40B4-BE49-F238E27FC236}">
                  <a16:creationId xmlns:a16="http://schemas.microsoft.com/office/drawing/2014/main" id="{972A3812-16AD-453E-B1E6-9F39894F7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" name="Freeform 37">
              <a:extLst>
                <a:ext uri="{FF2B5EF4-FFF2-40B4-BE49-F238E27FC236}">
                  <a16:creationId xmlns:a16="http://schemas.microsoft.com/office/drawing/2014/main" id="{8FB6759A-BAD8-4073-86A2-6DDD73DE2A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7" name="Freeform 38">
              <a:extLst>
                <a:ext uri="{FF2B5EF4-FFF2-40B4-BE49-F238E27FC236}">
                  <a16:creationId xmlns:a16="http://schemas.microsoft.com/office/drawing/2014/main" id="{9FCCB0F4-1178-47C1-9EE2-234EA715C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8" name="Freeform 39">
              <a:extLst>
                <a:ext uri="{FF2B5EF4-FFF2-40B4-BE49-F238E27FC236}">
                  <a16:creationId xmlns:a16="http://schemas.microsoft.com/office/drawing/2014/main" id="{CB01BF0B-7EB0-4C18-80BE-20D2EAC048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9" name="Freeform 40">
              <a:extLst>
                <a:ext uri="{FF2B5EF4-FFF2-40B4-BE49-F238E27FC236}">
                  <a16:creationId xmlns:a16="http://schemas.microsoft.com/office/drawing/2014/main" id="{3266E9DA-C937-48E0-8F98-90A467760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0" name="Freeform 41">
              <a:extLst>
                <a:ext uri="{FF2B5EF4-FFF2-40B4-BE49-F238E27FC236}">
                  <a16:creationId xmlns:a16="http://schemas.microsoft.com/office/drawing/2014/main" id="{A8A9C00D-0425-4E68-A1DE-BCE5BD6BBD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1" name="Freeform 42">
              <a:extLst>
                <a:ext uri="{FF2B5EF4-FFF2-40B4-BE49-F238E27FC236}">
                  <a16:creationId xmlns:a16="http://schemas.microsoft.com/office/drawing/2014/main" id="{46230904-E744-4B55-84FF-826A6B737B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2" name="Freeform 43">
              <a:extLst>
                <a:ext uri="{FF2B5EF4-FFF2-40B4-BE49-F238E27FC236}">
                  <a16:creationId xmlns:a16="http://schemas.microsoft.com/office/drawing/2014/main" id="{D4291668-8AF0-4784-BC06-870768F53F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3" name="Freeform 44">
              <a:extLst>
                <a:ext uri="{FF2B5EF4-FFF2-40B4-BE49-F238E27FC236}">
                  <a16:creationId xmlns:a16="http://schemas.microsoft.com/office/drawing/2014/main" id="{D917DCBD-774B-4AAF-92AE-D18289FFC4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4" name="Rectangle 45">
              <a:extLst>
                <a:ext uri="{FF2B5EF4-FFF2-40B4-BE49-F238E27FC236}">
                  <a16:creationId xmlns:a16="http://schemas.microsoft.com/office/drawing/2014/main" id="{9E50122E-0F19-4D65-9CB2-E22C3EA84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5" name="Freeform 46">
              <a:extLst>
                <a:ext uri="{FF2B5EF4-FFF2-40B4-BE49-F238E27FC236}">
                  <a16:creationId xmlns:a16="http://schemas.microsoft.com/office/drawing/2014/main" id="{BC28A765-6E8B-4352-BD0C-35474F70AC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6" name="Freeform 47">
              <a:extLst>
                <a:ext uri="{FF2B5EF4-FFF2-40B4-BE49-F238E27FC236}">
                  <a16:creationId xmlns:a16="http://schemas.microsoft.com/office/drawing/2014/main" id="{0AC30A17-F494-44EB-9817-1B8B255CE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" name="Freeform 48">
              <a:extLst>
                <a:ext uri="{FF2B5EF4-FFF2-40B4-BE49-F238E27FC236}">
                  <a16:creationId xmlns:a16="http://schemas.microsoft.com/office/drawing/2014/main" id="{6088D59F-32BD-4932-9C22-9AA0FCDA7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8" name="Freeform 49">
              <a:extLst>
                <a:ext uri="{FF2B5EF4-FFF2-40B4-BE49-F238E27FC236}">
                  <a16:creationId xmlns:a16="http://schemas.microsoft.com/office/drawing/2014/main" id="{B18BBE45-5F21-47FA-B291-AC802D715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9" name="Freeform 50">
              <a:extLst>
                <a:ext uri="{FF2B5EF4-FFF2-40B4-BE49-F238E27FC236}">
                  <a16:creationId xmlns:a16="http://schemas.microsoft.com/office/drawing/2014/main" id="{A1BD992D-1C4B-4E69-A627-A45D8958E0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0" name="Freeform 51">
              <a:extLst>
                <a:ext uri="{FF2B5EF4-FFF2-40B4-BE49-F238E27FC236}">
                  <a16:creationId xmlns:a16="http://schemas.microsoft.com/office/drawing/2014/main" id="{571C0498-7105-455E-8B0A-233F850F18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1" name="Freeform 52">
              <a:extLst>
                <a:ext uri="{FF2B5EF4-FFF2-40B4-BE49-F238E27FC236}">
                  <a16:creationId xmlns:a16="http://schemas.microsoft.com/office/drawing/2014/main" id="{F6FA78CC-C0B1-422F-B535-05580A971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2" name="Freeform 53">
              <a:extLst>
                <a:ext uri="{FF2B5EF4-FFF2-40B4-BE49-F238E27FC236}">
                  <a16:creationId xmlns:a16="http://schemas.microsoft.com/office/drawing/2014/main" id="{49A1BACF-EE5E-46F8-8968-D4CF18BC01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3" name="Freeform 54">
              <a:extLst>
                <a:ext uri="{FF2B5EF4-FFF2-40B4-BE49-F238E27FC236}">
                  <a16:creationId xmlns:a16="http://schemas.microsoft.com/office/drawing/2014/main" id="{0AF8DFAF-8AF7-453E-AED7-89E59FBD7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4" name="Freeform 55">
              <a:extLst>
                <a:ext uri="{FF2B5EF4-FFF2-40B4-BE49-F238E27FC236}">
                  <a16:creationId xmlns:a16="http://schemas.microsoft.com/office/drawing/2014/main" id="{F8C26D97-8DA4-4556-92E4-2AE66B36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5" name="Freeform 56">
              <a:extLst>
                <a:ext uri="{FF2B5EF4-FFF2-40B4-BE49-F238E27FC236}">
                  <a16:creationId xmlns:a16="http://schemas.microsoft.com/office/drawing/2014/main" id="{EEF9D855-A8A7-44CC-919C-BEA327F25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6" name="Freeform 57">
              <a:extLst>
                <a:ext uri="{FF2B5EF4-FFF2-40B4-BE49-F238E27FC236}">
                  <a16:creationId xmlns:a16="http://schemas.microsoft.com/office/drawing/2014/main" id="{11F0B045-803C-4067-A182-066EEB2C4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7" name="Freeform 58">
              <a:extLst>
                <a:ext uri="{FF2B5EF4-FFF2-40B4-BE49-F238E27FC236}">
                  <a16:creationId xmlns:a16="http://schemas.microsoft.com/office/drawing/2014/main" id="{3C1FCACB-EFEF-4B54-99A6-E327A637C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54820AF-5C33-5BB4-B17C-C7DAF1E08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7397" y="1113283"/>
            <a:ext cx="3489569" cy="87744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Purpose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8DF91-DB5B-0D5D-0FC2-AFAB11BB0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46666" y="2166938"/>
            <a:ext cx="3500301" cy="348782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 cap="all" dirty="0">
                <a:solidFill>
                  <a:schemeClr val="tx2"/>
                </a:solidFill>
              </a:rPr>
              <a:t>To mimic the Functionality of the brain in two areas:</a:t>
            </a:r>
          </a:p>
          <a:p>
            <a:pPr marL="342900" indent="-342900">
              <a:buFont typeface="Arial" panose="020B0604020202020204" pitchFamily="34" charset="0"/>
              <a:buAutoNum type="arabicParenR"/>
            </a:pPr>
            <a:r>
              <a:rPr lang="en-US" sz="1800" cap="all" dirty="0">
                <a:solidFill>
                  <a:schemeClr val="tx2"/>
                </a:solidFill>
              </a:rPr>
              <a:t>Data Processing</a:t>
            </a:r>
          </a:p>
          <a:p>
            <a:pPr marL="342900" indent="-342900">
              <a:buAutoNum type="arabicParenR"/>
            </a:pPr>
            <a:r>
              <a:rPr lang="en-US" sz="1800" cap="all" dirty="0">
                <a:solidFill>
                  <a:schemeClr val="tx2"/>
                </a:solidFill>
              </a:rPr>
              <a:t>Storage</a:t>
            </a:r>
          </a:p>
          <a:p>
            <a:endParaRPr lang="en-US" sz="1800" cap="all" dirty="0">
              <a:solidFill>
                <a:schemeClr val="tx2"/>
              </a:solidFill>
            </a:endParaRPr>
          </a:p>
        </p:txBody>
      </p:sp>
      <p:sp>
        <p:nvSpPr>
          <p:cNvPr id="299" name="Round Diagonal Corner Rectangle 6">
            <a:extLst>
              <a:ext uri="{FF2B5EF4-FFF2-40B4-BE49-F238E27FC236}">
                <a16:creationId xmlns:a16="http://schemas.microsoft.com/office/drawing/2014/main" id="{8B3F5CD4-CBC8-4A22-9DCC-0420CA28A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949" y="808057"/>
            <a:ext cx="6752461" cy="5234394"/>
          </a:xfrm>
          <a:prstGeom prst="round2DiagRect">
            <a:avLst>
              <a:gd name="adj1" fmla="val 7418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EFFB5BC-B07B-4977-0C21-52330DBF7EE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8"/>
          <a:srcRect l="12442" r="12445" b="2"/>
          <a:stretch>
            <a:fillRect/>
          </a:stretch>
        </p:blipFill>
        <p:spPr>
          <a:xfrm>
            <a:off x="1164808" y="1166021"/>
            <a:ext cx="6112382" cy="4577297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70D6410-4D4B-DBC5-C41B-87045CEB13A2}"/>
              </a:ext>
            </a:extLst>
          </p:cNvPr>
          <p:cNvSpPr/>
          <p:nvPr/>
        </p:nvSpPr>
        <p:spPr>
          <a:xfrm>
            <a:off x="3305493" y="2346244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C7A94B9-BF2B-6808-BA27-CE1C2725BA34}"/>
              </a:ext>
            </a:extLst>
          </p:cNvPr>
          <p:cNvSpPr/>
          <p:nvPr/>
        </p:nvSpPr>
        <p:spPr>
          <a:xfrm>
            <a:off x="4441119" y="2166938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E6D8201-91D3-7176-CBFC-5C7B577EDE21}"/>
              </a:ext>
            </a:extLst>
          </p:cNvPr>
          <p:cNvSpPr/>
          <p:nvPr/>
        </p:nvSpPr>
        <p:spPr>
          <a:xfrm>
            <a:off x="3899876" y="2619376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2D337AE-0E36-D811-D669-8679C2F3A3DA}"/>
              </a:ext>
            </a:extLst>
          </p:cNvPr>
          <p:cNvSpPr/>
          <p:nvPr/>
        </p:nvSpPr>
        <p:spPr>
          <a:xfrm>
            <a:off x="2940497" y="2941095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EB562AE-2AA2-C259-887A-A85B3E56D5C6}"/>
              </a:ext>
            </a:extLst>
          </p:cNvPr>
          <p:cNvSpPr/>
          <p:nvPr/>
        </p:nvSpPr>
        <p:spPr>
          <a:xfrm>
            <a:off x="3514455" y="3245896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02EF0132-237D-47BA-12FA-A5FD29A01389}"/>
              </a:ext>
            </a:extLst>
          </p:cNvPr>
          <p:cNvSpPr/>
          <p:nvPr/>
        </p:nvSpPr>
        <p:spPr>
          <a:xfrm>
            <a:off x="5214262" y="2354046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FAB75344-8333-C4FC-6775-3BB5A78472A3}"/>
              </a:ext>
            </a:extLst>
          </p:cNvPr>
          <p:cNvSpPr/>
          <p:nvPr/>
        </p:nvSpPr>
        <p:spPr>
          <a:xfrm>
            <a:off x="4726164" y="2883133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Oval 237">
            <a:extLst>
              <a:ext uri="{FF2B5EF4-FFF2-40B4-BE49-F238E27FC236}">
                <a16:creationId xmlns:a16="http://schemas.microsoft.com/office/drawing/2014/main" id="{154AEA90-0495-6659-1D2C-168C3A8E9459}"/>
              </a:ext>
            </a:extLst>
          </p:cNvPr>
          <p:cNvSpPr/>
          <p:nvPr/>
        </p:nvSpPr>
        <p:spPr>
          <a:xfrm>
            <a:off x="4362461" y="3386143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Oval 238">
            <a:extLst>
              <a:ext uri="{FF2B5EF4-FFF2-40B4-BE49-F238E27FC236}">
                <a16:creationId xmlns:a16="http://schemas.microsoft.com/office/drawing/2014/main" id="{AD5D855F-D11A-DBB5-07B6-57A6DC1E61B6}"/>
              </a:ext>
            </a:extLst>
          </p:cNvPr>
          <p:cNvSpPr/>
          <p:nvPr/>
        </p:nvSpPr>
        <p:spPr>
          <a:xfrm>
            <a:off x="5453841" y="3148823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0" name="Oval 239">
            <a:extLst>
              <a:ext uri="{FF2B5EF4-FFF2-40B4-BE49-F238E27FC236}">
                <a16:creationId xmlns:a16="http://schemas.microsoft.com/office/drawing/2014/main" id="{182127F9-BF5D-DB70-1DA9-9F1991D8840E}"/>
              </a:ext>
            </a:extLst>
          </p:cNvPr>
          <p:cNvSpPr/>
          <p:nvPr/>
        </p:nvSpPr>
        <p:spPr>
          <a:xfrm>
            <a:off x="5847132" y="3796816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Oval 241">
            <a:extLst>
              <a:ext uri="{FF2B5EF4-FFF2-40B4-BE49-F238E27FC236}">
                <a16:creationId xmlns:a16="http://schemas.microsoft.com/office/drawing/2014/main" id="{73CB5105-6B27-E708-D972-FAC0A7DBDEAB}"/>
              </a:ext>
            </a:extLst>
          </p:cNvPr>
          <p:cNvSpPr/>
          <p:nvPr/>
        </p:nvSpPr>
        <p:spPr>
          <a:xfrm>
            <a:off x="5753148" y="2815557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8" name="Oval 297">
            <a:extLst>
              <a:ext uri="{FF2B5EF4-FFF2-40B4-BE49-F238E27FC236}">
                <a16:creationId xmlns:a16="http://schemas.microsoft.com/office/drawing/2014/main" id="{E82D87CE-49B8-0052-080F-04F0E1621E29}"/>
              </a:ext>
            </a:extLst>
          </p:cNvPr>
          <p:cNvSpPr/>
          <p:nvPr/>
        </p:nvSpPr>
        <p:spPr>
          <a:xfrm>
            <a:off x="3305493" y="3749123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0" name="Oval 299">
            <a:extLst>
              <a:ext uri="{FF2B5EF4-FFF2-40B4-BE49-F238E27FC236}">
                <a16:creationId xmlns:a16="http://schemas.microsoft.com/office/drawing/2014/main" id="{9077329F-A7E4-1F57-5263-8FD524362B15}"/>
              </a:ext>
            </a:extLst>
          </p:cNvPr>
          <p:cNvSpPr/>
          <p:nvPr/>
        </p:nvSpPr>
        <p:spPr>
          <a:xfrm>
            <a:off x="5135604" y="4299527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" name="Oval 300">
            <a:extLst>
              <a:ext uri="{FF2B5EF4-FFF2-40B4-BE49-F238E27FC236}">
                <a16:creationId xmlns:a16="http://schemas.microsoft.com/office/drawing/2014/main" id="{6A487F3F-EFDB-75FC-7EDA-74F0F83ECCAA}"/>
              </a:ext>
            </a:extLst>
          </p:cNvPr>
          <p:cNvSpPr/>
          <p:nvPr/>
        </p:nvSpPr>
        <p:spPr>
          <a:xfrm>
            <a:off x="5056946" y="3576997"/>
            <a:ext cx="78658" cy="782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8" name="Video 47">
            <a:hlinkClick r:id="" action="ppaction://media"/>
            <a:extLst>
              <a:ext uri="{FF2B5EF4-FFF2-40B4-BE49-F238E27FC236}">
                <a16:creationId xmlns:a16="http://schemas.microsoft.com/office/drawing/2014/main" id="{7781A873-859F-20CA-628F-D533BBCC6B7A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059681A-807F-8C1B-E2B0-5718176DDE3C}"/>
              </a:ext>
            </a:extLst>
          </p:cNvPr>
          <p:cNvCxnSpPr>
            <a:stCxn id="7" idx="4"/>
          </p:cNvCxnSpPr>
          <p:nvPr/>
        </p:nvCxnSpPr>
        <p:spPr>
          <a:xfrm flipH="1">
            <a:off x="3019155" y="2424466"/>
            <a:ext cx="325667" cy="594851"/>
          </a:xfrm>
          <a:prstGeom prst="line">
            <a:avLst/>
          </a:prstGeom>
          <a:ln w="603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F196A08-A16A-C993-D5DF-E2A5B33CD262}"/>
              </a:ext>
            </a:extLst>
          </p:cNvPr>
          <p:cNvCxnSpPr>
            <a:endCxn id="9" idx="2"/>
          </p:cNvCxnSpPr>
          <p:nvPr/>
        </p:nvCxnSpPr>
        <p:spPr>
          <a:xfrm>
            <a:off x="3344822" y="2432268"/>
            <a:ext cx="555054" cy="226219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3F9D6C7-9491-F559-2712-5A2C8187CE5C}"/>
              </a:ext>
            </a:extLst>
          </p:cNvPr>
          <p:cNvCxnSpPr>
            <a:cxnSpLocks/>
          </p:cNvCxnSpPr>
          <p:nvPr/>
        </p:nvCxnSpPr>
        <p:spPr>
          <a:xfrm>
            <a:off x="3344822" y="2432268"/>
            <a:ext cx="204200" cy="87905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2F2B03D-F1E5-CDDA-E139-512A6388B525}"/>
              </a:ext>
            </a:extLst>
          </p:cNvPr>
          <p:cNvCxnSpPr>
            <a:cxnSpLocks/>
            <a:stCxn id="8" idx="0"/>
            <a:endCxn id="238" idx="4"/>
          </p:cNvCxnSpPr>
          <p:nvPr/>
        </p:nvCxnSpPr>
        <p:spPr>
          <a:xfrm flipH="1">
            <a:off x="4401790" y="2166938"/>
            <a:ext cx="78658" cy="1297427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4FDFE43-ACE5-06AB-B73A-F377523A375D}"/>
              </a:ext>
            </a:extLst>
          </p:cNvPr>
          <p:cNvCxnSpPr>
            <a:cxnSpLocks/>
            <a:stCxn id="68" idx="4"/>
          </p:cNvCxnSpPr>
          <p:nvPr/>
        </p:nvCxnSpPr>
        <p:spPr>
          <a:xfrm flipH="1">
            <a:off x="5115593" y="2432268"/>
            <a:ext cx="137998" cy="1247157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10930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366"/>
    </mc:Choice>
    <mc:Fallback>
      <p:transition spd="slow" advTm="88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81" fill="hold" display="0">
                  <p:stCondLst>
                    <p:cond delay="indefinite"/>
                  </p:stCondLst>
                </p:cTn>
                <p:tgtEl>
                  <p:spTgt spid="48"/>
                </p:tgtEl>
              </p:cMediaNode>
            </p:vide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86" dur="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68" grpId="0" animBg="1"/>
      <p:bldP spid="237" grpId="0" animBg="1"/>
      <p:bldP spid="238" grpId="0" animBg="1"/>
      <p:bldP spid="239" grpId="0" animBg="1"/>
      <p:bldP spid="240" grpId="0" animBg="1"/>
      <p:bldP spid="242" grpId="0" animBg="1"/>
      <p:bldP spid="298" grpId="0" animBg="1"/>
      <p:bldP spid="300" grpId="0" animBg="1"/>
      <p:bldP spid="30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F7D0C-CCA7-BCD6-0B64-E13D716C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4C179-F7DD-37E1-C00F-D248A58E16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1903" y="978309"/>
            <a:ext cx="5891209" cy="2542774"/>
          </a:xfrm>
        </p:spPr>
        <p:txBody>
          <a:bodyPr>
            <a:normAutofit/>
          </a:bodyPr>
          <a:lstStyle/>
          <a:p>
            <a:pPr marL="742950" lvl="1" indent="-285750"/>
            <a:r>
              <a:rPr lang="en-US" dirty="0"/>
              <a:t>many reusable libraries</a:t>
            </a:r>
          </a:p>
          <a:p>
            <a:pPr marL="742950" lvl="1" indent="-285750"/>
            <a:r>
              <a:rPr lang="en-US" dirty="0"/>
              <a:t>Object-oriented</a:t>
            </a:r>
          </a:p>
          <a:p>
            <a:pPr marL="742950" lvl="1" indent="-285750"/>
            <a:r>
              <a:rPr lang="en-US" dirty="0"/>
              <a:t>Scripting language</a:t>
            </a:r>
          </a:p>
          <a:p>
            <a:pPr marL="742950" lvl="1" indent="-285750"/>
            <a:r>
              <a:rPr lang="en-US" dirty="0"/>
              <a:t>Runtime Engine</a:t>
            </a:r>
          </a:p>
          <a:p>
            <a:pPr marL="742950" lvl="1" indent="-285750"/>
            <a:r>
              <a:rPr lang="en-US" dirty="0"/>
              <a:t>Garbage Collector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83C195-1395-D585-7EF8-B32BE64776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4591" y="2337977"/>
            <a:ext cx="3856037" cy="354171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Ease of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Available toolsets for AI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PyTorch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TensorFlow</a:t>
            </a:r>
          </a:p>
          <a:p>
            <a:r>
              <a:rPr lang="en-US" dirty="0"/>
              <a:t>	</a:t>
            </a:r>
          </a:p>
        </p:txBody>
      </p:sp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3C4CB7EC-4659-392B-B538-E54E8C4A599A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955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022"/>
    </mc:Choice>
    <mc:Fallback>
      <p:transition spd="slow" advTm="122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5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0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8A627-44C4-7455-B2BD-0E0A2D721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Neural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48ACA-81C0-883B-BF52-4521656F4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2742" y="390525"/>
            <a:ext cx="6289671" cy="6076950"/>
          </a:xfrm>
          <a:solidFill>
            <a:schemeClr val="tx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B740E3-DE52-061C-4A37-0EA7D4438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Layered process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Convolution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Pooling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Fully Connected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Output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Classification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Regression</a:t>
            </a:r>
          </a:p>
        </p:txBody>
      </p:sp>
      <p:sp>
        <p:nvSpPr>
          <p:cNvPr id="6" name="Flowchart: Data 5">
            <a:extLst>
              <a:ext uri="{FF2B5EF4-FFF2-40B4-BE49-F238E27FC236}">
                <a16:creationId xmlns:a16="http://schemas.microsoft.com/office/drawing/2014/main" id="{74AD21E8-FBA2-80B0-7D1A-8BDDE39423F2}"/>
              </a:ext>
            </a:extLst>
          </p:cNvPr>
          <p:cNvSpPr/>
          <p:nvPr/>
        </p:nvSpPr>
        <p:spPr>
          <a:xfrm>
            <a:off x="7005635" y="1706560"/>
            <a:ext cx="2283883" cy="300038"/>
          </a:xfrm>
          <a:prstGeom prst="flowChartInputOutput">
            <a:avLst/>
          </a:prstGeom>
          <a:gradFill>
            <a:gsLst>
              <a:gs pos="0">
                <a:schemeClr val="accent5">
                  <a:lumMod val="5000"/>
                  <a:lumOff val="95000"/>
                </a:schemeClr>
              </a:gs>
              <a:gs pos="32000">
                <a:schemeClr val="bg1">
                  <a:lumMod val="95000"/>
                  <a:lumOff val="5000"/>
                </a:schemeClr>
              </a:gs>
              <a:gs pos="88100">
                <a:schemeClr val="tx1">
                  <a:lumMod val="95000"/>
                </a:schemeClr>
              </a:gs>
              <a:gs pos="75000">
                <a:schemeClr val="tx1">
                  <a:lumMod val="7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</a:gradFill>
          <a:ln>
            <a:gradFill flip="none" rotWithShape="1">
              <a:gsLst>
                <a:gs pos="0">
                  <a:schemeClr val="accent5">
                    <a:lumMod val="5000"/>
                    <a:lumOff val="95000"/>
                  </a:schemeClr>
                </a:gs>
                <a:gs pos="56000">
                  <a:schemeClr val="bg1">
                    <a:lumMod val="95000"/>
                    <a:lumOff val="5000"/>
                  </a:schemeClr>
                </a:gs>
                <a:gs pos="88100">
                  <a:schemeClr val="tx1">
                    <a:lumMod val="95000"/>
                  </a:schemeClr>
                </a:gs>
                <a:gs pos="75000">
                  <a:schemeClr val="accent5">
                    <a:lumMod val="45000"/>
                    <a:lumOff val="55000"/>
                  </a:schemeClr>
                </a:gs>
                <a:gs pos="100000">
                  <a:schemeClr val="accent5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Data 9">
            <a:extLst>
              <a:ext uri="{FF2B5EF4-FFF2-40B4-BE49-F238E27FC236}">
                <a16:creationId xmlns:a16="http://schemas.microsoft.com/office/drawing/2014/main" id="{A65CA32F-58E5-EE71-046B-82A38C27720C}"/>
              </a:ext>
            </a:extLst>
          </p:cNvPr>
          <p:cNvSpPr/>
          <p:nvPr/>
        </p:nvSpPr>
        <p:spPr>
          <a:xfrm>
            <a:off x="7236619" y="2995612"/>
            <a:ext cx="1785938" cy="300038"/>
          </a:xfrm>
          <a:prstGeom prst="flowChartInputOutput">
            <a:avLst/>
          </a:prstGeom>
          <a:gradFill>
            <a:gsLst>
              <a:gs pos="0">
                <a:schemeClr val="accent5">
                  <a:lumMod val="5000"/>
                  <a:lumOff val="95000"/>
                </a:schemeClr>
              </a:gs>
              <a:gs pos="32000">
                <a:schemeClr val="bg1">
                  <a:lumMod val="95000"/>
                  <a:lumOff val="5000"/>
                </a:schemeClr>
              </a:gs>
              <a:gs pos="88100">
                <a:schemeClr val="tx1">
                  <a:lumMod val="95000"/>
                </a:schemeClr>
              </a:gs>
              <a:gs pos="75000">
                <a:schemeClr val="tx1">
                  <a:lumMod val="7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</a:gradFill>
          <a:ln>
            <a:gradFill flip="none" rotWithShape="1">
              <a:gsLst>
                <a:gs pos="0">
                  <a:schemeClr val="accent5">
                    <a:lumMod val="5000"/>
                    <a:lumOff val="95000"/>
                  </a:schemeClr>
                </a:gs>
                <a:gs pos="56000">
                  <a:schemeClr val="bg1">
                    <a:lumMod val="95000"/>
                    <a:lumOff val="5000"/>
                  </a:schemeClr>
                </a:gs>
                <a:gs pos="88100">
                  <a:schemeClr val="tx1">
                    <a:lumMod val="95000"/>
                  </a:schemeClr>
                </a:gs>
                <a:gs pos="75000">
                  <a:schemeClr val="accent5">
                    <a:lumMod val="45000"/>
                    <a:lumOff val="55000"/>
                  </a:schemeClr>
                </a:gs>
                <a:gs pos="100000">
                  <a:schemeClr val="accent5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846F9396-59F6-9174-BC35-74321DBF4C04}"/>
              </a:ext>
            </a:extLst>
          </p:cNvPr>
          <p:cNvSpPr/>
          <p:nvPr/>
        </p:nvSpPr>
        <p:spPr>
          <a:xfrm>
            <a:off x="7169413" y="4414836"/>
            <a:ext cx="1853144" cy="300038"/>
          </a:xfrm>
          <a:prstGeom prst="flowChartInputOutput">
            <a:avLst/>
          </a:prstGeom>
          <a:gradFill>
            <a:gsLst>
              <a:gs pos="0">
                <a:schemeClr val="accent5">
                  <a:lumMod val="5000"/>
                  <a:lumOff val="95000"/>
                </a:schemeClr>
              </a:gs>
              <a:gs pos="32000">
                <a:schemeClr val="bg1">
                  <a:lumMod val="95000"/>
                  <a:lumOff val="5000"/>
                </a:schemeClr>
              </a:gs>
              <a:gs pos="88100">
                <a:schemeClr val="tx1">
                  <a:lumMod val="95000"/>
                </a:schemeClr>
              </a:gs>
              <a:gs pos="75000">
                <a:schemeClr val="tx1">
                  <a:lumMod val="7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</a:gradFill>
          <a:ln>
            <a:gradFill flip="none" rotWithShape="1">
              <a:gsLst>
                <a:gs pos="0">
                  <a:schemeClr val="accent5">
                    <a:lumMod val="5000"/>
                    <a:lumOff val="95000"/>
                  </a:schemeClr>
                </a:gs>
                <a:gs pos="56000">
                  <a:schemeClr val="bg1">
                    <a:lumMod val="95000"/>
                    <a:lumOff val="5000"/>
                  </a:schemeClr>
                </a:gs>
                <a:gs pos="88100">
                  <a:schemeClr val="tx1">
                    <a:lumMod val="95000"/>
                  </a:schemeClr>
                </a:gs>
                <a:gs pos="75000">
                  <a:schemeClr val="accent5">
                    <a:lumMod val="45000"/>
                    <a:lumOff val="55000"/>
                  </a:schemeClr>
                </a:gs>
                <a:gs pos="100000">
                  <a:schemeClr val="accent5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81DEEAA1-2772-08A6-DA56-65F2A2749FB9}"/>
              </a:ext>
            </a:extLst>
          </p:cNvPr>
          <p:cNvSpPr/>
          <p:nvPr/>
        </p:nvSpPr>
        <p:spPr>
          <a:xfrm>
            <a:off x="7929563" y="1042988"/>
            <a:ext cx="400050" cy="542925"/>
          </a:xfrm>
          <a:prstGeom prst="downArrow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07160565-83BC-BEEE-61A8-081E8B63698C}"/>
              </a:ext>
            </a:extLst>
          </p:cNvPr>
          <p:cNvSpPr/>
          <p:nvPr/>
        </p:nvSpPr>
        <p:spPr>
          <a:xfrm>
            <a:off x="7918977" y="2238376"/>
            <a:ext cx="400050" cy="542925"/>
          </a:xfrm>
          <a:prstGeom prst="downArrow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24ECB617-CA0A-E605-4B98-F456DD2CFE18}"/>
              </a:ext>
            </a:extLst>
          </p:cNvPr>
          <p:cNvSpPr/>
          <p:nvPr/>
        </p:nvSpPr>
        <p:spPr>
          <a:xfrm>
            <a:off x="7929563" y="3579018"/>
            <a:ext cx="400050" cy="542925"/>
          </a:xfrm>
          <a:prstGeom prst="downArrow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1E99DEDC-9385-6F30-DAC3-8B511689A746}"/>
              </a:ext>
            </a:extLst>
          </p:cNvPr>
          <p:cNvSpPr/>
          <p:nvPr/>
        </p:nvSpPr>
        <p:spPr>
          <a:xfrm>
            <a:off x="7918977" y="4999038"/>
            <a:ext cx="400050" cy="542925"/>
          </a:xfrm>
          <a:prstGeom prst="downArrow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Video 21">
            <a:hlinkClick r:id="" action="ppaction://media"/>
            <a:extLst>
              <a:ext uri="{FF2B5EF4-FFF2-40B4-BE49-F238E27FC236}">
                <a16:creationId xmlns:a16="http://schemas.microsoft.com/office/drawing/2014/main" id="{ACBC09EF-8DAB-6286-C568-673E2AD3A000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183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358"/>
    </mc:Choice>
    <mc:Fallback>
      <p:transition spd="slow" advTm="107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5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80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" grpId="0" build="p" animBg="1"/>
      <p:bldP spid="3" grpId="1" build="p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BD218-9CEA-5DA2-5A60-CC5861FE5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B629DC3E-E122-7143-BB80-267C98ACD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2742" y="954428"/>
            <a:ext cx="5891209" cy="697818"/>
          </a:xfrm>
          <a:solidFill>
            <a:schemeClr val="tx1"/>
          </a:solidFill>
        </p:spPr>
        <p:txBody>
          <a:bodyPr anchor="t"/>
          <a:lstStyle/>
          <a:p>
            <a:pPr marL="457200" lvl="1" indent="0">
              <a:buNone/>
            </a:pPr>
            <a:r>
              <a:rPr lang="en-US" dirty="0">
                <a:solidFill>
                  <a:schemeClr val="bg1"/>
                </a:solidFill>
              </a:rPr>
              <a:t>print(“Hello, World!”)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82D188-4FD2-1560-8F09-7876CAA11F8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Hello, World</a:t>
            </a:r>
          </a:p>
        </p:txBody>
      </p:sp>
      <p:pic>
        <p:nvPicPr>
          <p:cNvPr id="51" name="Video 50">
            <a:hlinkClick r:id="" action="ppaction://media"/>
            <a:extLst>
              <a:ext uri="{FF2B5EF4-FFF2-40B4-BE49-F238E27FC236}">
                <a16:creationId xmlns:a16="http://schemas.microsoft.com/office/drawing/2014/main" id="{EE12D22D-F79E-8B77-A014-A4031BCBCB64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D9F1D6-DBFB-70E0-503A-EFD2CF97CB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8002" y="2138548"/>
            <a:ext cx="7907828" cy="6978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EFF7D4-F7D9-E635-2A71-4350A8116B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8002" y="3229341"/>
            <a:ext cx="6906589" cy="3048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248B98F-68A9-C7E1-D5A6-FCE52EB908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68003" y="4098576"/>
            <a:ext cx="2487024" cy="3345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395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426"/>
    </mc:Choice>
    <mc:Fallback>
      <p:transition spd="slow" advTm="43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51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1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498EB1-FE54-CBC3-455A-3DCF3E5ED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Neural Network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5CD552-E94F-19DF-89BF-26DBDFD6B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6200" y="490329"/>
            <a:ext cx="5891209" cy="5526157"/>
          </a:xfrm>
          <a:solidFill>
            <a:schemeClr val="tx1"/>
          </a:solidFill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#fully connected layer for classification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import </a:t>
            </a:r>
            <a:r>
              <a:rPr lang="en-US" sz="6400" dirty="0" err="1">
                <a:solidFill>
                  <a:schemeClr val="bg1"/>
                </a:solidFill>
              </a:rPr>
              <a:t>tensorflow</a:t>
            </a:r>
            <a:r>
              <a:rPr lang="en-US" sz="6400" dirty="0">
                <a:solidFill>
                  <a:schemeClr val="bg1"/>
                </a:solidFill>
              </a:rPr>
              <a:t> as </a:t>
            </a:r>
            <a:r>
              <a:rPr lang="en-US" sz="6400" dirty="0" err="1">
                <a:solidFill>
                  <a:schemeClr val="bg1"/>
                </a:solidFill>
              </a:rPr>
              <a:t>tf</a:t>
            </a:r>
            <a:endParaRPr lang="en-US" sz="6400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from </a:t>
            </a:r>
            <a:r>
              <a:rPr lang="en-US" sz="6400" dirty="0" err="1">
                <a:solidFill>
                  <a:schemeClr val="bg1"/>
                </a:solidFill>
              </a:rPr>
              <a:t>tensorflow.keras</a:t>
            </a:r>
            <a:r>
              <a:rPr lang="en-US" sz="6400" dirty="0">
                <a:solidFill>
                  <a:schemeClr val="bg1"/>
                </a:solidFill>
              </a:rPr>
              <a:t> import layers, models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model = </a:t>
            </a:r>
            <a:r>
              <a:rPr lang="en-US" sz="6400" dirty="0" err="1">
                <a:solidFill>
                  <a:schemeClr val="bg1"/>
                </a:solidFill>
              </a:rPr>
              <a:t>models.Sequential</a:t>
            </a:r>
            <a:r>
              <a:rPr lang="en-US" sz="6400" dirty="0">
                <a:solidFill>
                  <a:schemeClr val="bg1"/>
                </a:solidFill>
              </a:rPr>
              <a:t>([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layers.Conv2D(32, (3, 3), activation='</a:t>
            </a:r>
            <a:r>
              <a:rPr lang="en-US" sz="6400" dirty="0" err="1">
                <a:solidFill>
                  <a:schemeClr val="bg1"/>
                </a:solidFill>
              </a:rPr>
              <a:t>relu</a:t>
            </a:r>
            <a:r>
              <a:rPr lang="en-US" sz="6400" dirty="0">
                <a:solidFill>
                  <a:schemeClr val="bg1"/>
                </a:solidFill>
              </a:rPr>
              <a:t>', </a:t>
            </a:r>
            <a:r>
              <a:rPr lang="en-US" sz="6400" dirty="0" err="1">
                <a:solidFill>
                  <a:schemeClr val="bg1"/>
                </a:solidFill>
              </a:rPr>
              <a:t>input_shape</a:t>
            </a:r>
            <a:r>
              <a:rPr lang="en-US" sz="6400" dirty="0">
                <a:solidFill>
                  <a:schemeClr val="bg1"/>
                </a:solidFill>
              </a:rPr>
              <a:t>=(64, 64, 3))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layers.MaxPooling2D((2, 2)),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layers.Conv2D(64, (3, 3), activation='</a:t>
            </a:r>
            <a:r>
              <a:rPr lang="en-US" sz="6400" dirty="0" err="1">
                <a:solidFill>
                  <a:schemeClr val="bg1"/>
                </a:solidFill>
              </a:rPr>
              <a:t>relu</a:t>
            </a:r>
            <a:r>
              <a:rPr lang="en-US" sz="6400" dirty="0">
                <a:solidFill>
                  <a:schemeClr val="bg1"/>
                </a:solidFill>
              </a:rPr>
              <a:t>'),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layers.MaxPooling2D((2, 2)),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</a:t>
            </a:r>
            <a:r>
              <a:rPr lang="en-US" sz="6400" dirty="0" err="1">
                <a:solidFill>
                  <a:schemeClr val="bg1"/>
                </a:solidFill>
              </a:rPr>
              <a:t>layers.Flatten</a:t>
            </a:r>
            <a:r>
              <a:rPr lang="en-US" sz="6400" dirty="0">
                <a:solidFill>
                  <a:schemeClr val="bg1"/>
                </a:solidFill>
              </a:rPr>
              <a:t>(),  # Flatten feature maps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</a:t>
            </a:r>
            <a:r>
              <a:rPr lang="en-US" sz="6400" dirty="0" err="1">
                <a:solidFill>
                  <a:schemeClr val="bg1"/>
                </a:solidFill>
              </a:rPr>
              <a:t>layers.Dense</a:t>
            </a:r>
            <a:r>
              <a:rPr lang="en-US" sz="6400" dirty="0">
                <a:solidFill>
                  <a:schemeClr val="bg1"/>
                </a:solidFill>
              </a:rPr>
              <a:t>(128, activation='</a:t>
            </a:r>
            <a:r>
              <a:rPr lang="en-US" sz="6400" dirty="0" err="1">
                <a:solidFill>
                  <a:schemeClr val="bg1"/>
                </a:solidFill>
              </a:rPr>
              <a:t>relu</a:t>
            </a:r>
            <a:r>
              <a:rPr lang="en-US" sz="6400" dirty="0">
                <a:solidFill>
                  <a:schemeClr val="bg1"/>
                </a:solidFill>
              </a:rPr>
              <a:t>'),  # Fully connected layer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</a:t>
            </a:r>
            <a:r>
              <a:rPr lang="en-US" sz="6400" dirty="0" err="1">
                <a:solidFill>
                  <a:schemeClr val="bg1"/>
                </a:solidFill>
              </a:rPr>
              <a:t>layers.Dense</a:t>
            </a:r>
            <a:r>
              <a:rPr lang="en-US" sz="6400" dirty="0">
                <a:solidFill>
                  <a:schemeClr val="bg1"/>
                </a:solidFill>
              </a:rPr>
              <a:t>(10, activation='</a:t>
            </a:r>
            <a:r>
              <a:rPr lang="en-US" sz="6400" dirty="0" err="1">
                <a:solidFill>
                  <a:schemeClr val="bg1"/>
                </a:solidFill>
              </a:rPr>
              <a:t>softmax</a:t>
            </a:r>
            <a:r>
              <a:rPr lang="en-US" sz="6400" dirty="0">
                <a:solidFill>
                  <a:schemeClr val="bg1"/>
                </a:solidFill>
              </a:rPr>
              <a:t>')  # Output layer for 10 classes])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</a:t>
            </a:r>
            <a:r>
              <a:rPr lang="en-US" sz="6400" dirty="0" err="1">
                <a:solidFill>
                  <a:schemeClr val="bg1"/>
                </a:solidFill>
              </a:rPr>
              <a:t>model.compile</a:t>
            </a:r>
            <a:r>
              <a:rPr lang="en-US" sz="6400" dirty="0">
                <a:solidFill>
                  <a:schemeClr val="bg1"/>
                </a:solidFill>
              </a:rPr>
              <a:t>(optimizer='</a:t>
            </a:r>
            <a:r>
              <a:rPr lang="en-US" sz="6400" dirty="0" err="1">
                <a:solidFill>
                  <a:schemeClr val="bg1"/>
                </a:solidFill>
              </a:rPr>
              <a:t>adam</a:t>
            </a:r>
            <a:r>
              <a:rPr lang="en-US" sz="6400" dirty="0">
                <a:solidFill>
                  <a:schemeClr val="bg1"/>
                </a:solidFill>
              </a:rPr>
              <a:t>',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          loss='</a:t>
            </a:r>
            <a:r>
              <a:rPr lang="en-US" sz="6400" dirty="0" err="1">
                <a:solidFill>
                  <a:schemeClr val="bg1"/>
                </a:solidFill>
              </a:rPr>
              <a:t>categorical_crossentropy</a:t>
            </a:r>
            <a:r>
              <a:rPr lang="en-US" sz="6400" dirty="0">
                <a:solidFill>
                  <a:schemeClr val="bg1"/>
                </a:solidFill>
              </a:rPr>
              <a:t>',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           metrics=['accuracy’])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6400" dirty="0">
                <a:solidFill>
                  <a:schemeClr val="bg1"/>
                </a:solidFill>
              </a:rPr>
              <a:t>   </a:t>
            </a:r>
            <a:r>
              <a:rPr lang="en-US" sz="6400" dirty="0" err="1">
                <a:solidFill>
                  <a:schemeClr val="bg1"/>
                </a:solidFill>
              </a:rPr>
              <a:t>model.summary</a:t>
            </a:r>
            <a:r>
              <a:rPr lang="en-US" sz="6400" dirty="0">
                <a:solidFill>
                  <a:schemeClr val="bg1"/>
                </a:solidFill>
              </a:rPr>
              <a:t>()</a:t>
            </a: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3F63CB-C558-BD2E-91B4-0A84585FF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Fully Connected Layer</a:t>
            </a:r>
          </a:p>
        </p:txBody>
      </p:sp>
      <p:pic>
        <p:nvPicPr>
          <p:cNvPr id="132" name="Video 131">
            <a:hlinkClick r:id="" action="ppaction://media"/>
            <a:extLst>
              <a:ext uri="{FF2B5EF4-FFF2-40B4-BE49-F238E27FC236}">
                <a16:creationId xmlns:a16="http://schemas.microsoft.com/office/drawing/2014/main" id="{78B6A711-C30B-17C4-147C-6B0AF33385D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9E9651F-C65B-CD3C-01F0-18F1089F36F2}"/>
                  </a:ext>
                </a:extLst>
              </p14:cNvPr>
              <p14:cNvContentPartPr/>
              <p14:nvPr/>
            </p14:nvContentPartPr>
            <p14:xfrm>
              <a:off x="1822320" y="4286160"/>
              <a:ext cx="360" cy="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9E9651F-C65B-CD3C-01F0-18F1089F36F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12960" y="4276800"/>
                <a:ext cx="19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128" name="TextBox 127">
            <a:extLst>
              <a:ext uri="{FF2B5EF4-FFF2-40B4-BE49-F238E27FC236}">
                <a16:creationId xmlns:a16="http://schemas.microsoft.com/office/drawing/2014/main" id="{AA19B529-C61B-6095-3C57-8F649B9824FA}"/>
              </a:ext>
            </a:extLst>
          </p:cNvPr>
          <p:cNvSpPr txBox="1"/>
          <p:nvPr/>
        </p:nvSpPr>
        <p:spPr>
          <a:xfrm>
            <a:off x="6615745" y="244108"/>
            <a:ext cx="21339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Sample code from </a:t>
            </a:r>
            <a:r>
              <a:rPr lang="en-US" sz="1000" dirty="0" err="1"/>
              <a:t>Keras</a:t>
            </a:r>
            <a:r>
              <a:rPr lang="en-US" sz="1000" dirty="0"/>
              <a:t> via ChatGPT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9">
            <p14:nvContentPartPr>
              <p14:cNvPr id="131" name="Ink 130">
                <a:extLst>
                  <a:ext uri="{FF2B5EF4-FFF2-40B4-BE49-F238E27FC236}">
                    <a16:creationId xmlns:a16="http://schemas.microsoft.com/office/drawing/2014/main" id="{D1AF5AED-1683-EB85-1626-33AE8747D92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3040" y="1117440"/>
              <a:ext cx="10719360" cy="5182200"/>
            </p14:xfrm>
          </p:contentPart>
        </mc:Choice>
        <mc:Fallback>
          <p:pic>
            <p:nvPicPr>
              <p:cNvPr id="131" name="Ink 130">
                <a:extLst>
                  <a:ext uri="{FF2B5EF4-FFF2-40B4-BE49-F238E27FC236}">
                    <a16:creationId xmlns:a16="http://schemas.microsoft.com/office/drawing/2014/main" id="{D1AF5AED-1683-EB85-1626-33AE8747D9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93680" y="1108080"/>
                <a:ext cx="10738080" cy="520092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7812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704"/>
    </mc:Choice>
    <mc:Fallback>
      <p:transition spd="slow" advTm="481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9" fill="hold" display="0">
                  <p:stCondLst>
                    <p:cond delay="indefinite"/>
                  </p:stCondLst>
                </p:cTn>
                <p:tgtEl>
                  <p:spTgt spid="132"/>
                </p:tgtEl>
              </p:cMediaNode>
            </p:vide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84" dur="1" fill="hold"/>
                                        <p:tgtEl>
                                          <p:spTgt spid="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8C8BA-375C-7C84-45CE-B8BE9021C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CNN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E8CB9-720C-F923-457D-0E57D5FCB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6530" y="609601"/>
            <a:ext cx="5891209" cy="1302395"/>
          </a:xfrm>
          <a:solidFill>
            <a:schemeClr val="tx1"/>
          </a:solidFill>
        </p:spPr>
        <p:txBody>
          <a:bodyPr anchor="t">
            <a:normAutofit fontScale="77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dirty="0">
                <a:solidFill>
                  <a:schemeClr val="bg1"/>
                </a:solidFill>
              </a:rPr>
              <a:t>Model: "sequential"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>
                <a:solidFill>
                  <a:schemeClr val="bg1"/>
                </a:solidFill>
              </a:rPr>
              <a:t>Total params: 1,626,442 (6.20 MB)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>
                <a:solidFill>
                  <a:schemeClr val="bg1"/>
                </a:solidFill>
              </a:rPr>
              <a:t> Trainable params: 1,626,442 (6.20 MB)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>
                <a:solidFill>
                  <a:schemeClr val="bg1"/>
                </a:solidFill>
              </a:rPr>
              <a:t> Non-trainable params: 0 (0.00 B)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D9E9AE-D135-38AD-6082-E6D148839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4246930" cy="354171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Parameters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Captured features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Ability to learn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Ability to generate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Model Design and Optimization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073A836-096B-CE88-3E68-CBE3C9CF80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175825"/>
              </p:ext>
            </p:extLst>
          </p:nvPr>
        </p:nvGraphicFramePr>
        <p:xfrm>
          <a:off x="5646530" y="2008663"/>
          <a:ext cx="5889096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032">
                  <a:extLst>
                    <a:ext uri="{9D8B030D-6E8A-4147-A177-3AD203B41FA5}">
                      <a16:colId xmlns:a16="http://schemas.microsoft.com/office/drawing/2014/main" val="2144921119"/>
                    </a:ext>
                  </a:extLst>
                </a:gridCol>
                <a:gridCol w="1963032">
                  <a:extLst>
                    <a:ext uri="{9D8B030D-6E8A-4147-A177-3AD203B41FA5}">
                      <a16:colId xmlns:a16="http://schemas.microsoft.com/office/drawing/2014/main" val="2054344187"/>
                    </a:ext>
                  </a:extLst>
                </a:gridCol>
                <a:gridCol w="1963032">
                  <a:extLst>
                    <a:ext uri="{9D8B030D-6E8A-4147-A177-3AD203B41FA5}">
                      <a16:colId xmlns:a16="http://schemas.microsoft.com/office/drawing/2014/main" val="2429354725"/>
                    </a:ext>
                  </a:extLst>
                </a:gridCol>
              </a:tblGrid>
              <a:tr h="318347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Layer (type)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Output Shape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Param #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619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conv2d (Conv2D)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62, 62, 32)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896 </a:t>
                      </a:r>
                    </a:p>
                    <a:p>
                      <a:pPr algn="l"/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6822117"/>
                  </a:ext>
                </a:extLst>
              </a:tr>
              <a:tr h="549475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max_pooling2d (MaxPooling2D)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31, 31, 32)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0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931610"/>
                  </a:ext>
                </a:extLst>
              </a:tr>
              <a:tr h="318347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conv2d_1 (Conv2D)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29, 29, 64)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18,496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3740978"/>
                  </a:ext>
                </a:extLst>
              </a:tr>
              <a:tr h="549475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max_pooling2d_1 (MaxPooling2D)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14, 14, 64)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397751"/>
                  </a:ext>
                </a:extLst>
              </a:tr>
              <a:tr h="318347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flatten (Flatten)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12544)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0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16303"/>
                  </a:ext>
                </a:extLst>
              </a:tr>
              <a:tr h="318347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dense (Dense)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128)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1,605,760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4269314"/>
                  </a:ext>
                </a:extLst>
              </a:tr>
              <a:tr h="318347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dense_1 (Dense)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(None, 10) 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1,290</a:t>
                      </a:r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4141983"/>
                  </a:ext>
                </a:extLst>
              </a:tr>
            </a:tbl>
          </a:graphicData>
        </a:graphic>
      </p:graphicFrame>
      <p:pic>
        <p:nvPicPr>
          <p:cNvPr id="59" name="Video 58">
            <a:hlinkClick r:id="" action="ppaction://media"/>
            <a:extLst>
              <a:ext uri="{FF2B5EF4-FFF2-40B4-BE49-F238E27FC236}">
                <a16:creationId xmlns:a16="http://schemas.microsoft.com/office/drawing/2014/main" id="{5D036B7B-2387-9C0C-9EED-CF45AB2C9017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A22F5BF3-1310-4848-8712-10DA63AA8A3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683320" y="977760"/>
              <a:ext cx="4788360" cy="5004360"/>
            </p14:xfrm>
          </p:contentPart>
        </mc:Choice>
        <mc:Fallback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A22F5BF3-1310-4848-8712-10DA63AA8A3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673960" y="968400"/>
                <a:ext cx="4807080" cy="50230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0430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547"/>
    </mc:Choice>
    <mc:Fallback>
      <p:transition spd="slow" advTm="151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59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08FCC4-D3A6-8CF9-E324-4700C6D5F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Content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77FAFA-3B7A-8011-B8C9-C172AAB1E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Python Programming</a:t>
            </a:r>
          </a:p>
          <a:p>
            <a:r>
              <a:rPr lang="en-US" dirty="0"/>
              <a:t>Math</a:t>
            </a:r>
          </a:p>
          <a:p>
            <a:pPr lvl="1"/>
            <a:r>
              <a:rPr lang="en-US" dirty="0"/>
              <a:t>Convolution</a:t>
            </a:r>
          </a:p>
          <a:p>
            <a:pPr lvl="1"/>
            <a:r>
              <a:rPr lang="en-US" dirty="0"/>
              <a:t>Linear Algebra</a:t>
            </a:r>
          </a:p>
          <a:p>
            <a:r>
              <a:rPr lang="en-US" dirty="0"/>
              <a:t>Neural Networks</a:t>
            </a:r>
          </a:p>
          <a:p>
            <a:endParaRPr lang="en-US" dirty="0"/>
          </a:p>
        </p:txBody>
      </p:sp>
      <p:pic>
        <p:nvPicPr>
          <p:cNvPr id="26" name="Video 25">
            <a:hlinkClick r:id="" action="ppaction://media"/>
            <a:extLst>
              <a:ext uri="{FF2B5EF4-FFF2-40B4-BE49-F238E27FC236}">
                <a16:creationId xmlns:a16="http://schemas.microsoft.com/office/drawing/2014/main" id="{67B0A253-CA7E-78B1-899C-759523304A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3852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05"/>
    </mc:Choice>
    <mc:Fallback>
      <p:transition spd="slow" advTm="28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38D93D4-510F-A59C-B6CF-AF96C00EE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3C162F-3D5C-F118-1667-CEEFE3BEB0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hlinkClick r:id="rId4"/>
              </a:rPr>
              <a:t>Building Deep Learning Models with </a:t>
            </a:r>
            <a:r>
              <a:rPr lang="en-US" dirty="0" err="1">
                <a:hlinkClick r:id="rId4"/>
              </a:rPr>
              <a:t>Keras</a:t>
            </a:r>
            <a:r>
              <a:rPr lang="en-US" dirty="0">
                <a:hlinkClick r:id="rId4"/>
              </a:rPr>
              <a:t>: A Step-by-Step Guide with Code Examples | by Sumit Kaul | Medium</a:t>
            </a:r>
            <a:endParaRPr lang="en-US" dirty="0"/>
          </a:p>
          <a:p>
            <a:r>
              <a:rPr lang="en-US" dirty="0">
                <a:hlinkClick r:id="rId5"/>
              </a:rPr>
              <a:t>Code examples</a:t>
            </a:r>
            <a:endParaRPr lang="en-US" dirty="0">
              <a:hlinkClick r:id="rId6"/>
            </a:endParaRPr>
          </a:p>
          <a:p>
            <a:r>
              <a:rPr lang="en-US" dirty="0">
                <a:hlinkClick r:id="rId6"/>
              </a:rPr>
              <a:t>tf.keras.layers.Conv2D  |  TensorFlow v2.16.1</a:t>
            </a:r>
            <a:endParaRPr lang="en-US" dirty="0"/>
          </a:p>
          <a:p>
            <a:r>
              <a:rPr lang="en-US" dirty="0">
                <a:hlinkClick r:id="rId7"/>
              </a:rPr>
              <a:t>Rectified linear unit – Wikipedia</a:t>
            </a:r>
            <a:endParaRPr lang="en-US" dirty="0"/>
          </a:p>
          <a:p>
            <a:r>
              <a:rPr lang="en-US" dirty="0" err="1">
                <a:hlinkClick r:id="rId8"/>
              </a:rPr>
              <a:t>Softmax</a:t>
            </a:r>
            <a:r>
              <a:rPr lang="en-US" dirty="0">
                <a:hlinkClick r:id="rId8"/>
              </a:rPr>
              <a:t> function – Wikipedia</a:t>
            </a:r>
            <a:endParaRPr lang="en-US" dirty="0"/>
          </a:p>
          <a:p>
            <a:r>
              <a:rPr lang="en-US" dirty="0" err="1">
                <a:hlinkClick r:id="rId9"/>
              </a:rPr>
              <a:t>tf.keras.Model</a:t>
            </a:r>
            <a:r>
              <a:rPr lang="en-US" dirty="0">
                <a:hlinkClick r:id="rId9"/>
              </a:rPr>
              <a:t>  |  TensorFlow v2.16.1</a:t>
            </a:r>
            <a:endParaRPr lang="en-US" dirty="0"/>
          </a:p>
        </p:txBody>
      </p:sp>
      <p:pic>
        <p:nvPicPr>
          <p:cNvPr id="22" name="Video 21">
            <a:hlinkClick r:id="" action="ppaction://media"/>
            <a:extLst>
              <a:ext uri="{FF2B5EF4-FFF2-40B4-BE49-F238E27FC236}">
                <a16:creationId xmlns:a16="http://schemas.microsoft.com/office/drawing/2014/main" id="{B64013F3-2AAE-5A27-3837-70534C6649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0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51679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86"/>
    </mc:Choice>
    <mc:Fallback>
      <p:transition spd="slow" advTm="220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67E9C-82B2-4277-D46C-886468126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453198"/>
          </a:xfrm>
        </p:spPr>
        <p:txBody>
          <a:bodyPr>
            <a:normAutofit/>
          </a:bodyPr>
          <a:lstStyle/>
          <a:p>
            <a:r>
              <a:rPr lang="en-US" sz="2000" dirty="0"/>
              <a:t>References (ChatGPT)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DA8B5-58F1-9457-4CFC-49FC709180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963562"/>
            <a:ext cx="9905999" cy="5275920"/>
          </a:xfrm>
        </p:spPr>
        <p:txBody>
          <a:bodyPr>
            <a:normAutofit/>
          </a:bodyPr>
          <a:lstStyle/>
          <a:p>
            <a:r>
              <a:rPr lang="en-US" dirty="0">
                <a:hlinkClick r:id="rId4"/>
              </a:rPr>
              <a:t>regression in fully connected layer in </a:t>
            </a:r>
            <a:r>
              <a:rPr lang="en-US" dirty="0" err="1">
                <a:hlinkClick r:id="rId4"/>
              </a:rPr>
              <a:t>cnn</a:t>
            </a:r>
            <a:r>
              <a:rPr lang="en-US" dirty="0">
                <a:hlinkClick r:id="rId4"/>
              </a:rPr>
              <a:t> </a:t>
            </a:r>
            <a:r>
              <a:rPr lang="en-US" dirty="0">
                <a:hlinkClick r:id="rId5"/>
              </a:rPr>
              <a:t>–</a:t>
            </a:r>
            <a:r>
              <a:rPr lang="en-US" dirty="0">
                <a:hlinkClick r:id="rId4"/>
              </a:rPr>
              <a:t> Search</a:t>
            </a:r>
            <a:endParaRPr lang="en-US" dirty="0"/>
          </a:p>
          <a:p>
            <a:r>
              <a:rPr lang="en-US" dirty="0">
                <a:hlinkClick r:id="rId5"/>
              </a:rPr>
              <a:t>classification in fully connected layer in </a:t>
            </a:r>
            <a:r>
              <a:rPr lang="en-US" dirty="0" err="1">
                <a:hlinkClick r:id="rId5"/>
              </a:rPr>
              <a:t>cnn</a:t>
            </a:r>
            <a:r>
              <a:rPr lang="en-US" dirty="0">
                <a:hlinkClick r:id="rId5"/>
              </a:rPr>
              <a:t> – Search</a:t>
            </a:r>
            <a:endParaRPr lang="en-US" dirty="0"/>
          </a:p>
          <a:p>
            <a:r>
              <a:rPr lang="en-US" dirty="0">
                <a:hlinkClick r:id="rId6"/>
              </a:rPr>
              <a:t>conv2d </a:t>
            </a:r>
            <a:r>
              <a:rPr lang="en-US" dirty="0" err="1">
                <a:hlinkClick r:id="rId6"/>
              </a:rPr>
              <a:t>tensorflow</a:t>
            </a:r>
            <a:r>
              <a:rPr lang="en-US" dirty="0">
                <a:hlinkClick r:id="rId6"/>
              </a:rPr>
              <a:t> – Search</a:t>
            </a:r>
            <a:endParaRPr lang="en-US" dirty="0"/>
          </a:p>
          <a:p>
            <a:r>
              <a:rPr lang="en-US" dirty="0">
                <a:hlinkClick r:id="rId7"/>
              </a:rPr>
              <a:t>tensor? – Search</a:t>
            </a:r>
            <a:endParaRPr lang="en-US" dirty="0"/>
          </a:p>
          <a:p>
            <a:r>
              <a:rPr lang="en-US" dirty="0">
                <a:hlinkClick r:id="rId8"/>
              </a:rPr>
              <a:t>maxpooling2d – Search</a:t>
            </a:r>
            <a:endParaRPr lang="en-US" dirty="0"/>
          </a:p>
          <a:p>
            <a:r>
              <a:rPr lang="en-US" dirty="0">
                <a:hlinkClick r:id="rId9"/>
              </a:rPr>
              <a:t>conv2d </a:t>
            </a:r>
            <a:r>
              <a:rPr lang="en-US" dirty="0" err="1">
                <a:hlinkClick r:id="rId9"/>
              </a:rPr>
              <a:t>tensorflow</a:t>
            </a:r>
            <a:r>
              <a:rPr lang="en-US" dirty="0">
                <a:hlinkClick r:id="rId9"/>
              </a:rPr>
              <a:t> activation parameter example – Search</a:t>
            </a:r>
            <a:endParaRPr lang="en-US" dirty="0"/>
          </a:p>
          <a:p>
            <a:r>
              <a:rPr lang="en-US" dirty="0">
                <a:hlinkClick r:id="rId10"/>
              </a:rPr>
              <a:t>flatten in </a:t>
            </a:r>
            <a:r>
              <a:rPr lang="en-US" dirty="0" err="1">
                <a:hlinkClick r:id="rId10"/>
              </a:rPr>
              <a:t>tensorflow</a:t>
            </a:r>
            <a:r>
              <a:rPr lang="en-US" dirty="0">
                <a:hlinkClick r:id="rId10"/>
              </a:rPr>
              <a:t> – Search</a:t>
            </a:r>
            <a:endParaRPr lang="en-US" dirty="0"/>
          </a:p>
          <a:p>
            <a:r>
              <a:rPr lang="en-US" dirty="0">
                <a:hlinkClick r:id="rId11"/>
              </a:rPr>
              <a:t>dense </a:t>
            </a:r>
            <a:r>
              <a:rPr lang="en-US" dirty="0" err="1">
                <a:hlinkClick r:id="rId11"/>
              </a:rPr>
              <a:t>tensorflow</a:t>
            </a:r>
            <a:r>
              <a:rPr lang="en-US" dirty="0">
                <a:hlinkClick r:id="rId11"/>
              </a:rPr>
              <a:t> – Search</a:t>
            </a:r>
            <a:endParaRPr lang="en-US" dirty="0"/>
          </a:p>
          <a:p>
            <a:r>
              <a:rPr lang="en-US" dirty="0">
                <a:hlinkClick r:id="rId12"/>
              </a:rPr>
              <a:t>TensorFlow/</a:t>
            </a:r>
            <a:r>
              <a:rPr lang="en-US" dirty="0" err="1">
                <a:hlinkClick r:id="rId12"/>
              </a:rPr>
              <a:t>Keras</a:t>
            </a:r>
            <a:r>
              <a:rPr lang="en-US" dirty="0">
                <a:hlinkClick r:id="rId12"/>
              </a:rPr>
              <a:t> CNN classification summary() results meaning - Search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7ADD088D-F4F3-9909-54D5-F9F7ECEBC4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3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6747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65"/>
    </mc:Choice>
    <mc:Fallback>
      <p:transition spd="slow" advTm="11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6.8|25.9|1.9|7.9|2.7|1.1|1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68.5|4.5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7.9|27.3|17.4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1.6|1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33.1|82|192.1|31.1|48.7|59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9|21.5|12.2|6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{32BF07DD-2BC5-4A17-9D19-D27317B6B886}TF6d5feb1e-e145-43f1-b745-cb4b54c5ee975d365c52-ce22229b0e48</Template>
  <TotalTime>24154</TotalTime>
  <Words>1000</Words>
  <Application>Microsoft Office PowerPoint</Application>
  <PresentationFormat>Widescreen</PresentationFormat>
  <Paragraphs>160</Paragraphs>
  <Slides>10</Slides>
  <Notes>7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Tw Cen MT</vt:lpstr>
      <vt:lpstr>Circuit</vt:lpstr>
      <vt:lpstr>Intro to Artificial Intelligence Programming</vt:lpstr>
      <vt:lpstr>Purpose</vt:lpstr>
      <vt:lpstr>Python</vt:lpstr>
      <vt:lpstr>Convolution Neural Networks</vt:lpstr>
      <vt:lpstr>Examples</vt:lpstr>
      <vt:lpstr>Convolution Neural Network</vt:lpstr>
      <vt:lpstr>CNN results</vt:lpstr>
      <vt:lpstr>Future Content</vt:lpstr>
      <vt:lpstr>References</vt:lpstr>
      <vt:lpstr>References (ChatGPT)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Brett Searles</dc:creator>
  <cp:lastModifiedBy>Brett Searles</cp:lastModifiedBy>
  <cp:revision>172</cp:revision>
  <dcterms:created xsi:type="dcterms:W3CDTF">2026-03-02T16:17:48Z</dcterms:created>
  <dcterms:modified xsi:type="dcterms:W3CDTF">2026-03-20T16:47:25Z</dcterms:modified>
</cp:coreProperties>
</file>